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5" r:id="rId8"/>
    <p:sldId id="298" r:id="rId9"/>
    <p:sldId id="299" r:id="rId10"/>
    <p:sldId id="300" r:id="rId11"/>
    <p:sldId id="301" r:id="rId12"/>
    <p:sldId id="309" r:id="rId13"/>
    <p:sldId id="302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05" r:id="rId22"/>
    <p:sldId id="306" r:id="rId23"/>
    <p:sldId id="307" r:id="rId24"/>
    <p:sldId id="308" r:id="rId25"/>
    <p:sldId id="303" r:id="rId26"/>
    <p:sldId id="304" r:id="rId27"/>
    <p:sldId id="266" r:id="rId28"/>
    <p:sldId id="294" r:id="rId29"/>
    <p:sldId id="295" r:id="rId30"/>
    <p:sldId id="296" r:id="rId31"/>
    <p:sldId id="267" r:id="rId32"/>
    <p:sldId id="271" r:id="rId33"/>
    <p:sldId id="289" r:id="rId34"/>
    <p:sldId id="285" r:id="rId35"/>
    <p:sldId id="283" r:id="rId36"/>
    <p:sldId id="287" r:id="rId37"/>
    <p:sldId id="290" r:id="rId38"/>
    <p:sldId id="292" r:id="rId39"/>
    <p:sldId id="291" r:id="rId40"/>
    <p:sldId id="279" r:id="rId41"/>
    <p:sldId id="286" r:id="rId42"/>
    <p:sldId id="284" r:id="rId43"/>
    <p:sldId id="280" r:id="rId44"/>
    <p:sldId id="281" r:id="rId45"/>
    <p:sldId id="277" r:id="rId46"/>
    <p:sldId id="270" r:id="rId47"/>
    <p:sldId id="273" r:id="rId48"/>
    <p:sldId id="274" r:id="rId49"/>
    <p:sldId id="272" r:id="rId50"/>
    <p:sldId id="269" r:id="rId51"/>
    <p:sldId id="268" r:id="rId52"/>
    <p:sldId id="262" r:id="rId53"/>
    <p:sldId id="263" r:id="rId54"/>
    <p:sldId id="264" r:id="rId55"/>
    <p:sldId id="275" r:id="rId56"/>
    <p:sldId id="276" r:id="rId57"/>
    <p:sldId id="293" r:id="rId58"/>
    <p:sldId id="297" r:id="rId59"/>
    <p:sldId id="317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834"/>
    <a:srgbClr val="30EA4B"/>
    <a:srgbClr val="C2978A"/>
    <a:srgbClr val="D7D1D8"/>
    <a:srgbClr val="8B8A93"/>
    <a:srgbClr val="FBF62A"/>
    <a:srgbClr val="055780"/>
    <a:srgbClr val="EADDB3"/>
    <a:srgbClr val="0F961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DC48-F199-CFCB-F3D2-2FC0B6040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50365-AAC2-2AD6-0C46-522D521BD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C7308-8BAF-7183-8383-E405C944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8EAE6-BFDF-BE02-A08D-1525AD95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8B767-8A7E-2270-B3A5-809ADB564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33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AAF8-2E9B-B910-DC05-08632737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F49B9-2D5D-78D3-06F1-29669A666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3CB6-0248-6520-C662-E82045012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9D1C1-2158-016C-F786-DA58EC424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EBE9D-F345-EA58-3AEC-9E85CB2E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04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64C9EA-77DB-D398-80EA-0886B524B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28758-113B-EC0B-7126-568F0C73D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E9594-4080-4616-58DA-70EFDA89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836C1-D5A4-0283-7864-725E5BC8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7D0AF-0BF6-23DB-9B91-34022DF97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555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4851-5DB7-57C9-191F-88695A8B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D9B5F-D866-459C-74FC-6BD76EABF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A657-4FC0-6E7E-CD38-CF4D4F12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7554-77DF-4B0A-22D5-DD6D14EB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012C7-B0AF-CB42-DB4A-70351AB9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698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45F3-C8DA-0FDC-2A60-B196A2E6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427B-9E5C-13F1-C4E4-283B46A39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6AE2-A7AD-EE4D-654F-8AD21D513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E6355-5875-1A4D-9521-EE5F6EFF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9C3D0-F473-C637-7FAB-B438E704A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00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7540-CB76-1836-3F3A-A46CC3F39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1D6CD-5C8E-03AA-7225-AC49B34A49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F01479-68C4-3D2E-FD5E-2680C4DE6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D4D49-BCF2-F421-277C-62435273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AA327-7A2A-7B5D-5EA8-6D90C383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4432D-2816-8192-3076-2205BA40C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825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D854-EA59-30A5-8754-50BAFB7C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90E5B-FDB3-B858-A93C-136441AE3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75F68-059B-E9B1-F739-A42A86512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F128C3-1A3B-71E2-803C-9A8054816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49A273-1144-3191-388D-90E67F8F4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5F1151-795F-FF37-B09B-B7E5C826D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EFC3CD-3482-6583-D032-BF765B003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1E9250-F9B9-B05E-98B3-6323EDC72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9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F472A-A6B2-8652-529E-6EF217D6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AF10EE-C80B-398F-D3CA-DFFBA8786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BB1D9-60CA-62C7-0400-70FB0881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A5A12-E50C-F14A-45F5-C50A7DA42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6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6EFE7D8-E814-AE29-A9DC-DD795CC11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1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34C23-4CBC-6012-25ED-A496F935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8FCA5-493B-5017-028F-3E6872E2A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F6B18-137A-C905-71A6-491D79189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B55C9-6500-78B7-750F-CB322643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9E7E0-F4E6-6AE7-E3C8-F41FACAD0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DDCDE-A194-C8A9-A4EF-EB89CA90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59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D68-4761-C427-74FF-803EC222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C6FC3-2495-4EF5-46A7-B8507720E4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E478B-2556-2423-228E-62EB2ECC3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2AE1F-8966-A638-CABB-F3F20F696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0E5A9-1139-02EA-4003-E9CA7479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55D0B-330E-1D78-0519-E8CF0969F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8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7BA4F5-8F0F-3DC6-AD80-84C997BE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4F96-FC47-6BE7-62C5-9BE0784A0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59763-31CE-8D40-8B14-2A8BA6A15F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1AAE1-C428-43E9-8BC1-720847EC9851}" type="datetimeFigureOut">
              <a:rPr lang="zh-CN" altLang="en-US" smtClean="0"/>
              <a:t>2022/10/4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F7A61-69C6-D6AA-936E-75B7D4FFE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772B-3F13-183C-3A4B-781FFD5B6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8B228-5271-4F7F-BC59-50539C1718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28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5.wdp"/><Relationship Id="rId7" Type="http://schemas.openxmlformats.org/officeDocument/2006/relationships/image" Target="../media/image5.jpeg"/><Relationship Id="rId12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39.png"/><Relationship Id="rId5" Type="http://schemas.openxmlformats.org/officeDocument/2006/relationships/image" Target="../media/image8.png"/><Relationship Id="rId10" Type="http://schemas.openxmlformats.org/officeDocument/2006/relationships/image" Target="../media/image37.jpeg"/><Relationship Id="rId4" Type="http://schemas.openxmlformats.org/officeDocument/2006/relationships/image" Target="../media/image7.png"/><Relationship Id="rId9" Type="http://schemas.openxmlformats.org/officeDocument/2006/relationships/image" Target="../media/image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678BE7AF-40F6-5031-50F4-F6D46FB7F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96" y="0"/>
            <a:ext cx="4847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3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ain on the railway tracks&#10;&#10;Description automatically generated with medium confidence">
            <a:extLst>
              <a:ext uri="{FF2B5EF4-FFF2-40B4-BE49-F238E27FC236}">
                <a16:creationId xmlns:a16="http://schemas.microsoft.com/office/drawing/2014/main" id="{15F67AE0-290B-8278-271C-C3C15E556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6" b="9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0A958E-543F-78AA-1276-6776BF8F5D9B}"/>
              </a:ext>
            </a:extLst>
          </p:cNvPr>
          <p:cNvSpPr/>
          <p:nvPr/>
        </p:nvSpPr>
        <p:spPr>
          <a:xfrm>
            <a:off x="11806010" y="3252064"/>
            <a:ext cx="5207000" cy="3886200"/>
          </a:xfrm>
          <a:custGeom>
            <a:avLst/>
            <a:gdLst>
              <a:gd name="connsiteX0" fmla="*/ 4660900 w 5207000"/>
              <a:gd name="connsiteY0" fmla="*/ 0 h 3886200"/>
              <a:gd name="connsiteX1" fmla="*/ 0 w 5207000"/>
              <a:gd name="connsiteY1" fmla="*/ 3873500 h 3886200"/>
              <a:gd name="connsiteX2" fmla="*/ 3225800 w 5207000"/>
              <a:gd name="connsiteY2" fmla="*/ 3886200 h 3886200"/>
              <a:gd name="connsiteX3" fmla="*/ 5207000 w 5207000"/>
              <a:gd name="connsiteY3" fmla="*/ 50800 h 3886200"/>
              <a:gd name="connsiteX4" fmla="*/ 4660900 w 5207000"/>
              <a:gd name="connsiteY4" fmla="*/ 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886200">
                <a:moveTo>
                  <a:pt x="4660900" y="0"/>
                </a:moveTo>
                <a:lnTo>
                  <a:pt x="0" y="3873500"/>
                </a:lnTo>
                <a:lnTo>
                  <a:pt x="3225800" y="3886200"/>
                </a:lnTo>
                <a:lnTo>
                  <a:pt x="5207000" y="50800"/>
                </a:lnTo>
                <a:lnTo>
                  <a:pt x="46609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07175DB-AC80-AA4A-0CFA-2478514ACB2B}"/>
              </a:ext>
            </a:extLst>
          </p:cNvPr>
          <p:cNvSpPr/>
          <p:nvPr/>
        </p:nvSpPr>
        <p:spPr>
          <a:xfrm>
            <a:off x="13045906" y="3107611"/>
            <a:ext cx="1257300" cy="2514600"/>
          </a:xfrm>
          <a:custGeom>
            <a:avLst/>
            <a:gdLst>
              <a:gd name="connsiteX0" fmla="*/ 0 w 1257300"/>
              <a:gd name="connsiteY0" fmla="*/ 4000500 h 4064000"/>
              <a:gd name="connsiteX1" fmla="*/ 0 w 1257300"/>
              <a:gd name="connsiteY1" fmla="*/ 0 h 4064000"/>
              <a:gd name="connsiteX2" fmla="*/ 1257300 w 1257300"/>
              <a:gd name="connsiteY2" fmla="*/ 0 h 4064000"/>
              <a:gd name="connsiteX3" fmla="*/ 1231900 w 1257300"/>
              <a:gd name="connsiteY3" fmla="*/ 4064000 h 4064000"/>
              <a:gd name="connsiteX4" fmla="*/ 0 w 1257300"/>
              <a:gd name="connsiteY4" fmla="*/ 4000500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4064000">
                <a:moveTo>
                  <a:pt x="0" y="4000500"/>
                </a:moveTo>
                <a:lnTo>
                  <a:pt x="0" y="0"/>
                </a:lnTo>
                <a:lnTo>
                  <a:pt x="1257300" y="0"/>
                </a:lnTo>
                <a:lnTo>
                  <a:pt x="1231900" y="4064000"/>
                </a:lnTo>
                <a:lnTo>
                  <a:pt x="0" y="4000500"/>
                </a:lnTo>
                <a:close/>
              </a:path>
            </a:pathLst>
          </a:custGeom>
          <a:solidFill>
            <a:srgbClr val="30EA4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D0A3D5-A66A-891E-90B7-0365E64D8EAE}"/>
              </a:ext>
            </a:extLst>
          </p:cNvPr>
          <p:cNvSpPr/>
          <p:nvPr/>
        </p:nvSpPr>
        <p:spPr>
          <a:xfrm>
            <a:off x="16388790" y="3594964"/>
            <a:ext cx="998841" cy="1600200"/>
          </a:xfrm>
          <a:custGeom>
            <a:avLst/>
            <a:gdLst>
              <a:gd name="connsiteX0" fmla="*/ 0 w 1257300"/>
              <a:gd name="connsiteY0" fmla="*/ 4000500 h 4064000"/>
              <a:gd name="connsiteX1" fmla="*/ 0 w 1257300"/>
              <a:gd name="connsiteY1" fmla="*/ 0 h 4064000"/>
              <a:gd name="connsiteX2" fmla="*/ 1257300 w 1257300"/>
              <a:gd name="connsiteY2" fmla="*/ 0 h 4064000"/>
              <a:gd name="connsiteX3" fmla="*/ 1231900 w 1257300"/>
              <a:gd name="connsiteY3" fmla="*/ 4064000 h 4064000"/>
              <a:gd name="connsiteX4" fmla="*/ 0 w 1257300"/>
              <a:gd name="connsiteY4" fmla="*/ 4000500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4064000">
                <a:moveTo>
                  <a:pt x="0" y="4000500"/>
                </a:moveTo>
                <a:lnTo>
                  <a:pt x="0" y="0"/>
                </a:lnTo>
                <a:lnTo>
                  <a:pt x="1257300" y="0"/>
                </a:lnTo>
                <a:lnTo>
                  <a:pt x="1231900" y="4064000"/>
                </a:lnTo>
                <a:lnTo>
                  <a:pt x="0" y="4000500"/>
                </a:lnTo>
                <a:close/>
              </a:path>
            </a:pathLst>
          </a:custGeom>
          <a:solidFill>
            <a:srgbClr val="30EA4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BCD279-7245-83DE-7382-4CFA5FC306CE}"/>
              </a:ext>
            </a:extLst>
          </p:cNvPr>
          <p:cNvSpPr/>
          <p:nvPr/>
        </p:nvSpPr>
        <p:spPr>
          <a:xfrm>
            <a:off x="5638800" y="-2879113"/>
            <a:ext cx="2067624" cy="2675811"/>
          </a:xfrm>
          <a:custGeom>
            <a:avLst/>
            <a:gdLst>
              <a:gd name="connsiteX0" fmla="*/ 7141 w 2067624"/>
              <a:gd name="connsiteY0" fmla="*/ 262884 h 2675811"/>
              <a:gd name="connsiteX1" fmla="*/ 8835 w 2067624"/>
              <a:gd name="connsiteY1" fmla="*/ 263096 h 2675811"/>
              <a:gd name="connsiteX2" fmla="*/ 3954 w 2067624"/>
              <a:gd name="connsiteY2" fmla="*/ 264529 h 2675811"/>
              <a:gd name="connsiteX3" fmla="*/ 7141 w 2067624"/>
              <a:gd name="connsiteY3" fmla="*/ 262884 h 2675811"/>
              <a:gd name="connsiteX4" fmla="*/ 1803150 w 2067624"/>
              <a:gd name="connsiteY4" fmla="*/ 260565 h 2675811"/>
              <a:gd name="connsiteX5" fmla="*/ 1792708 w 2067624"/>
              <a:gd name="connsiteY5" fmla="*/ 261239 h 2675811"/>
              <a:gd name="connsiteX6" fmla="*/ 1823887 w 2067624"/>
              <a:gd name="connsiteY6" fmla="*/ 261239 h 2675811"/>
              <a:gd name="connsiteX7" fmla="*/ 1182867 w 2067624"/>
              <a:gd name="connsiteY7" fmla="*/ 1257 h 2675811"/>
              <a:gd name="connsiteX8" fmla="*/ 1381374 w 2067624"/>
              <a:gd name="connsiteY8" fmla="*/ 17808 h 2675811"/>
              <a:gd name="connsiteX9" fmla="*/ 2055229 w 2067624"/>
              <a:gd name="connsiteY9" fmla="*/ 250591 h 2675811"/>
              <a:gd name="connsiteX10" fmla="*/ 2065612 w 2067624"/>
              <a:gd name="connsiteY10" fmla="*/ 261239 h 2675811"/>
              <a:gd name="connsiteX11" fmla="*/ 2065612 w 2067624"/>
              <a:gd name="connsiteY11" fmla="*/ 261239 h 2675811"/>
              <a:gd name="connsiteX12" fmla="*/ 2065612 w 2067624"/>
              <a:gd name="connsiteY12" fmla="*/ 261239 h 2675811"/>
              <a:gd name="connsiteX13" fmla="*/ 2067108 w 2067624"/>
              <a:gd name="connsiteY13" fmla="*/ 268856 h 2675811"/>
              <a:gd name="connsiteX14" fmla="*/ 2065612 w 2067624"/>
              <a:gd name="connsiteY14" fmla="*/ 269753 h 2675811"/>
              <a:gd name="connsiteX15" fmla="*/ 2065612 w 2067624"/>
              <a:gd name="connsiteY15" fmla="*/ 2116578 h 2675811"/>
              <a:gd name="connsiteX16" fmla="*/ 1792130 w 2067624"/>
              <a:gd name="connsiteY16" fmla="*/ 2675811 h 2675811"/>
              <a:gd name="connsiteX17" fmla="*/ 17831 w 2067624"/>
              <a:gd name="connsiteY17" fmla="*/ 2675811 h 2675811"/>
              <a:gd name="connsiteX18" fmla="*/ 17831 w 2067624"/>
              <a:gd name="connsiteY18" fmla="*/ 264223 h 2675811"/>
              <a:gd name="connsiteX19" fmla="*/ 8835 w 2067624"/>
              <a:gd name="connsiteY19" fmla="*/ 263096 h 2675811"/>
              <a:gd name="connsiteX20" fmla="*/ 17434 w 2067624"/>
              <a:gd name="connsiteY20" fmla="*/ 260571 h 2675811"/>
              <a:gd name="connsiteX21" fmla="*/ 39214 w 2067624"/>
              <a:gd name="connsiteY21" fmla="*/ 248081 h 2675811"/>
              <a:gd name="connsiteX22" fmla="*/ 578710 w 2067624"/>
              <a:gd name="connsiteY22" fmla="*/ 44125 h 2675811"/>
              <a:gd name="connsiteX23" fmla="*/ 1182867 w 2067624"/>
              <a:gd name="connsiteY23" fmla="*/ 1257 h 26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67624" h="2675811">
                <a:moveTo>
                  <a:pt x="7141" y="262884"/>
                </a:moveTo>
                <a:lnTo>
                  <a:pt x="8835" y="263096"/>
                </a:lnTo>
                <a:lnTo>
                  <a:pt x="3954" y="264529"/>
                </a:lnTo>
                <a:cubicBezTo>
                  <a:pt x="-1974" y="265214"/>
                  <a:pt x="-1494" y="262884"/>
                  <a:pt x="7141" y="262884"/>
                </a:cubicBezTo>
                <a:close/>
                <a:moveTo>
                  <a:pt x="1803150" y="260565"/>
                </a:moveTo>
                <a:lnTo>
                  <a:pt x="1792708" y="261239"/>
                </a:lnTo>
                <a:lnTo>
                  <a:pt x="1823887" y="261239"/>
                </a:lnTo>
                <a:close/>
                <a:moveTo>
                  <a:pt x="1182867" y="1257"/>
                </a:moveTo>
                <a:cubicBezTo>
                  <a:pt x="1252257" y="3485"/>
                  <a:pt x="1319420" y="8762"/>
                  <a:pt x="1381374" y="17808"/>
                </a:cubicBezTo>
                <a:cubicBezTo>
                  <a:pt x="1613703" y="51734"/>
                  <a:pt x="1982884" y="191669"/>
                  <a:pt x="2055229" y="250591"/>
                </a:cubicBezTo>
                <a:lnTo>
                  <a:pt x="2065612" y="261239"/>
                </a:lnTo>
                <a:lnTo>
                  <a:pt x="2065612" y="261239"/>
                </a:lnTo>
                <a:lnTo>
                  <a:pt x="2065612" y="261239"/>
                </a:lnTo>
                <a:cubicBezTo>
                  <a:pt x="2067668" y="264392"/>
                  <a:pt x="2068114" y="266898"/>
                  <a:pt x="2067108" y="268856"/>
                </a:cubicBezTo>
                <a:lnTo>
                  <a:pt x="2065612" y="269753"/>
                </a:lnTo>
                <a:lnTo>
                  <a:pt x="2065612" y="2116578"/>
                </a:lnTo>
                <a:lnTo>
                  <a:pt x="1792130" y="2675811"/>
                </a:lnTo>
                <a:lnTo>
                  <a:pt x="17831" y="2675811"/>
                </a:lnTo>
                <a:lnTo>
                  <a:pt x="17831" y="264223"/>
                </a:lnTo>
                <a:lnTo>
                  <a:pt x="8835" y="263096"/>
                </a:lnTo>
                <a:lnTo>
                  <a:pt x="17434" y="260571"/>
                </a:lnTo>
                <a:cubicBezTo>
                  <a:pt x="23383" y="258053"/>
                  <a:pt x="30716" y="254112"/>
                  <a:pt x="39214" y="248081"/>
                </a:cubicBezTo>
                <a:cubicBezTo>
                  <a:pt x="107199" y="199834"/>
                  <a:pt x="355017" y="82504"/>
                  <a:pt x="578710" y="44125"/>
                </a:cubicBezTo>
                <a:cubicBezTo>
                  <a:pt x="746480" y="15341"/>
                  <a:pt x="974696" y="-5425"/>
                  <a:pt x="1182867" y="1257"/>
                </a:cubicBezTo>
                <a:close/>
              </a:path>
            </a:pathLst>
          </a:custGeom>
          <a:solidFill>
            <a:srgbClr val="30EA4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B98DC-0D3C-4A2F-C95C-F798911BA448}"/>
              </a:ext>
            </a:extLst>
          </p:cNvPr>
          <p:cNvSpPr txBox="1"/>
          <p:nvPr/>
        </p:nvSpPr>
        <p:spPr>
          <a:xfrm>
            <a:off x="5736970" y="-2526093"/>
            <a:ext cx="18712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47% 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high school graduates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are Black and Latino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5B2226-5996-5749-E030-8328AF895259}"/>
              </a:ext>
            </a:extLst>
          </p:cNvPr>
          <p:cNvSpPr/>
          <p:nvPr/>
        </p:nvSpPr>
        <p:spPr>
          <a:xfrm>
            <a:off x="8263449" y="-3933392"/>
            <a:ext cx="9564914" cy="3701142"/>
          </a:xfrm>
          <a:custGeom>
            <a:avLst/>
            <a:gdLst>
              <a:gd name="connsiteX0" fmla="*/ 72572 w 9564914"/>
              <a:gd name="connsiteY0" fmla="*/ 1959428 h 3701142"/>
              <a:gd name="connsiteX1" fmla="*/ 0 w 9564914"/>
              <a:gd name="connsiteY1" fmla="*/ 3701142 h 3701142"/>
              <a:gd name="connsiteX2" fmla="*/ 9564914 w 9564914"/>
              <a:gd name="connsiteY2" fmla="*/ 275771 h 3701142"/>
              <a:gd name="connsiteX3" fmla="*/ 9564914 w 9564914"/>
              <a:gd name="connsiteY3" fmla="*/ 0 h 3701142"/>
              <a:gd name="connsiteX4" fmla="*/ 72572 w 9564914"/>
              <a:gd name="connsiteY4" fmla="*/ 1959428 h 370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4914" h="3701142">
                <a:moveTo>
                  <a:pt x="72572" y="1959428"/>
                </a:moveTo>
                <a:lnTo>
                  <a:pt x="0" y="3701142"/>
                </a:lnTo>
                <a:lnTo>
                  <a:pt x="9564914" y="275771"/>
                </a:lnTo>
                <a:lnTo>
                  <a:pt x="9564914" y="0"/>
                </a:lnTo>
                <a:lnTo>
                  <a:pt x="72572" y="19594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5A4055-EE16-2928-BF94-5399B9B06792}"/>
              </a:ext>
            </a:extLst>
          </p:cNvPr>
          <p:cNvSpPr txBox="1"/>
          <p:nvPr/>
        </p:nvSpPr>
        <p:spPr>
          <a:xfrm>
            <a:off x="12772392" y="1393141"/>
            <a:ext cx="1351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22% </a:t>
            </a:r>
          </a:p>
          <a:p>
            <a:pPr algn="ctr"/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C42A4-F05A-DDDC-7E10-E3C043F91387}"/>
              </a:ext>
            </a:extLst>
          </p:cNvPr>
          <p:cNvSpPr txBox="1"/>
          <p:nvPr/>
        </p:nvSpPr>
        <p:spPr>
          <a:xfrm>
            <a:off x="272712" y="759341"/>
            <a:ext cx="214697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Speed it up</a:t>
            </a: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high-tech job hiring inclusion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7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4E7822-2F44-7A29-74E4-9184B472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727" y="0"/>
            <a:ext cx="4368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4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53C4C84-71AE-C9DA-18AB-02ECA540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6D0CBBD-F107-BB02-8302-84B52264845B}"/>
              </a:ext>
            </a:extLst>
          </p:cNvPr>
          <p:cNvSpPr/>
          <p:nvPr/>
        </p:nvSpPr>
        <p:spPr>
          <a:xfrm>
            <a:off x="4814474" y="1914123"/>
            <a:ext cx="2631347" cy="1357502"/>
          </a:xfrm>
          <a:custGeom>
            <a:avLst/>
            <a:gdLst>
              <a:gd name="connsiteX0" fmla="*/ 11526 w 2631347"/>
              <a:gd name="connsiteY0" fmla="*/ 1029102 h 1357502"/>
              <a:gd name="connsiteX1" fmla="*/ 94076 w 2631347"/>
              <a:gd name="connsiteY1" fmla="*/ 1219602 h 1357502"/>
              <a:gd name="connsiteX2" fmla="*/ 319501 w 2631347"/>
              <a:gd name="connsiteY2" fmla="*/ 1337077 h 1357502"/>
              <a:gd name="connsiteX3" fmla="*/ 459201 w 2631347"/>
              <a:gd name="connsiteY3" fmla="*/ 1327552 h 1357502"/>
              <a:gd name="connsiteX4" fmla="*/ 1071976 w 2631347"/>
              <a:gd name="connsiteY4" fmla="*/ 1044977 h 1357502"/>
              <a:gd name="connsiteX5" fmla="*/ 1310101 w 2631347"/>
              <a:gd name="connsiteY5" fmla="*/ 987827 h 1357502"/>
              <a:gd name="connsiteX6" fmla="*/ 1602201 w 2631347"/>
              <a:gd name="connsiteY6" fmla="*/ 1057677 h 1357502"/>
              <a:gd name="connsiteX7" fmla="*/ 2030826 w 2631347"/>
              <a:gd name="connsiteY7" fmla="*/ 1286277 h 1357502"/>
              <a:gd name="connsiteX8" fmla="*/ 2262601 w 2631347"/>
              <a:gd name="connsiteY8" fmla="*/ 1337077 h 1357502"/>
              <a:gd name="connsiteX9" fmla="*/ 2446751 w 2631347"/>
              <a:gd name="connsiteY9" fmla="*/ 1283102 h 1357502"/>
              <a:gd name="connsiteX10" fmla="*/ 2589626 w 2631347"/>
              <a:gd name="connsiteY10" fmla="*/ 1137052 h 1357502"/>
              <a:gd name="connsiteX11" fmla="*/ 2630901 w 2631347"/>
              <a:gd name="connsiteY11" fmla="*/ 962427 h 1357502"/>
              <a:gd name="connsiteX12" fmla="*/ 2570576 w 2631347"/>
              <a:gd name="connsiteY12" fmla="*/ 695727 h 1357502"/>
              <a:gd name="connsiteX13" fmla="*/ 2310226 w 2631347"/>
              <a:gd name="connsiteY13" fmla="*/ 356002 h 1357502"/>
              <a:gd name="connsiteX14" fmla="*/ 1853026 w 2631347"/>
              <a:gd name="connsiteY14" fmla="*/ 102002 h 1357502"/>
              <a:gd name="connsiteX15" fmla="*/ 1300576 w 2631347"/>
              <a:gd name="connsiteY15" fmla="*/ 402 h 1357502"/>
              <a:gd name="connsiteX16" fmla="*/ 671926 w 2631347"/>
              <a:gd name="connsiteY16" fmla="*/ 133752 h 1357502"/>
              <a:gd name="connsiteX17" fmla="*/ 268701 w 2631347"/>
              <a:gd name="connsiteY17" fmla="*/ 400452 h 1357502"/>
              <a:gd name="connsiteX18" fmla="*/ 30576 w 2631347"/>
              <a:gd name="connsiteY18" fmla="*/ 749702 h 1357502"/>
              <a:gd name="connsiteX19" fmla="*/ 11526 w 2631347"/>
              <a:gd name="connsiteY19" fmla="*/ 1029102 h 135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1347" h="1357502">
                <a:moveTo>
                  <a:pt x="11526" y="1029102"/>
                </a:moveTo>
                <a:cubicBezTo>
                  <a:pt x="22109" y="1107419"/>
                  <a:pt x="42747" y="1168273"/>
                  <a:pt x="94076" y="1219602"/>
                </a:cubicBezTo>
                <a:cubicBezTo>
                  <a:pt x="145405" y="1270931"/>
                  <a:pt x="258647" y="1319085"/>
                  <a:pt x="319501" y="1337077"/>
                </a:cubicBezTo>
                <a:cubicBezTo>
                  <a:pt x="380355" y="1355069"/>
                  <a:pt x="333789" y="1376235"/>
                  <a:pt x="459201" y="1327552"/>
                </a:cubicBezTo>
                <a:cubicBezTo>
                  <a:pt x="584614" y="1278869"/>
                  <a:pt x="930159" y="1101598"/>
                  <a:pt x="1071976" y="1044977"/>
                </a:cubicBezTo>
                <a:cubicBezTo>
                  <a:pt x="1213793" y="988356"/>
                  <a:pt x="1221730" y="985710"/>
                  <a:pt x="1310101" y="987827"/>
                </a:cubicBezTo>
                <a:cubicBezTo>
                  <a:pt x="1398472" y="989944"/>
                  <a:pt x="1482080" y="1007935"/>
                  <a:pt x="1602201" y="1057677"/>
                </a:cubicBezTo>
                <a:cubicBezTo>
                  <a:pt x="1722322" y="1107419"/>
                  <a:pt x="1920759" y="1239710"/>
                  <a:pt x="2030826" y="1286277"/>
                </a:cubicBezTo>
                <a:cubicBezTo>
                  <a:pt x="2140893" y="1332844"/>
                  <a:pt x="2193280" y="1337606"/>
                  <a:pt x="2262601" y="1337077"/>
                </a:cubicBezTo>
                <a:cubicBezTo>
                  <a:pt x="2331922" y="1336548"/>
                  <a:pt x="2392247" y="1316439"/>
                  <a:pt x="2446751" y="1283102"/>
                </a:cubicBezTo>
                <a:cubicBezTo>
                  <a:pt x="2501255" y="1249765"/>
                  <a:pt x="2558934" y="1190498"/>
                  <a:pt x="2589626" y="1137052"/>
                </a:cubicBezTo>
                <a:cubicBezTo>
                  <a:pt x="2620318" y="1083606"/>
                  <a:pt x="2634076" y="1035981"/>
                  <a:pt x="2630901" y="962427"/>
                </a:cubicBezTo>
                <a:cubicBezTo>
                  <a:pt x="2627726" y="888873"/>
                  <a:pt x="2624022" y="796798"/>
                  <a:pt x="2570576" y="695727"/>
                </a:cubicBezTo>
                <a:cubicBezTo>
                  <a:pt x="2517130" y="594656"/>
                  <a:pt x="2429818" y="454956"/>
                  <a:pt x="2310226" y="356002"/>
                </a:cubicBezTo>
                <a:cubicBezTo>
                  <a:pt x="2190634" y="257048"/>
                  <a:pt x="2021301" y="161269"/>
                  <a:pt x="1853026" y="102002"/>
                </a:cubicBezTo>
                <a:cubicBezTo>
                  <a:pt x="1684751" y="42735"/>
                  <a:pt x="1497426" y="-4890"/>
                  <a:pt x="1300576" y="402"/>
                </a:cubicBezTo>
                <a:cubicBezTo>
                  <a:pt x="1103726" y="5694"/>
                  <a:pt x="843905" y="67077"/>
                  <a:pt x="671926" y="133752"/>
                </a:cubicBezTo>
                <a:cubicBezTo>
                  <a:pt x="499947" y="200427"/>
                  <a:pt x="375593" y="297794"/>
                  <a:pt x="268701" y="400452"/>
                </a:cubicBezTo>
                <a:cubicBezTo>
                  <a:pt x="161809" y="503110"/>
                  <a:pt x="76084" y="651277"/>
                  <a:pt x="30576" y="749702"/>
                </a:cubicBezTo>
                <a:cubicBezTo>
                  <a:pt x="-14932" y="848127"/>
                  <a:pt x="943" y="950785"/>
                  <a:pt x="11526" y="10291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F06E666-4EAD-B4B0-13A0-2A81CFA04C54}"/>
              </a:ext>
            </a:extLst>
          </p:cNvPr>
          <p:cNvSpPr/>
          <p:nvPr/>
        </p:nvSpPr>
        <p:spPr>
          <a:xfrm rot="10800000">
            <a:off x="4814474" y="3586376"/>
            <a:ext cx="2631347" cy="1357502"/>
          </a:xfrm>
          <a:custGeom>
            <a:avLst/>
            <a:gdLst>
              <a:gd name="connsiteX0" fmla="*/ 11526 w 2631347"/>
              <a:gd name="connsiteY0" fmla="*/ 1029102 h 1357502"/>
              <a:gd name="connsiteX1" fmla="*/ 94076 w 2631347"/>
              <a:gd name="connsiteY1" fmla="*/ 1219602 h 1357502"/>
              <a:gd name="connsiteX2" fmla="*/ 319501 w 2631347"/>
              <a:gd name="connsiteY2" fmla="*/ 1337077 h 1357502"/>
              <a:gd name="connsiteX3" fmla="*/ 459201 w 2631347"/>
              <a:gd name="connsiteY3" fmla="*/ 1327552 h 1357502"/>
              <a:gd name="connsiteX4" fmla="*/ 1071976 w 2631347"/>
              <a:gd name="connsiteY4" fmla="*/ 1044977 h 1357502"/>
              <a:gd name="connsiteX5" fmla="*/ 1310101 w 2631347"/>
              <a:gd name="connsiteY5" fmla="*/ 987827 h 1357502"/>
              <a:gd name="connsiteX6" fmla="*/ 1602201 w 2631347"/>
              <a:gd name="connsiteY6" fmla="*/ 1057677 h 1357502"/>
              <a:gd name="connsiteX7" fmla="*/ 2030826 w 2631347"/>
              <a:gd name="connsiteY7" fmla="*/ 1286277 h 1357502"/>
              <a:gd name="connsiteX8" fmla="*/ 2262601 w 2631347"/>
              <a:gd name="connsiteY8" fmla="*/ 1337077 h 1357502"/>
              <a:gd name="connsiteX9" fmla="*/ 2446751 w 2631347"/>
              <a:gd name="connsiteY9" fmla="*/ 1283102 h 1357502"/>
              <a:gd name="connsiteX10" fmla="*/ 2589626 w 2631347"/>
              <a:gd name="connsiteY10" fmla="*/ 1137052 h 1357502"/>
              <a:gd name="connsiteX11" fmla="*/ 2630901 w 2631347"/>
              <a:gd name="connsiteY11" fmla="*/ 962427 h 1357502"/>
              <a:gd name="connsiteX12" fmla="*/ 2570576 w 2631347"/>
              <a:gd name="connsiteY12" fmla="*/ 695727 h 1357502"/>
              <a:gd name="connsiteX13" fmla="*/ 2310226 w 2631347"/>
              <a:gd name="connsiteY13" fmla="*/ 356002 h 1357502"/>
              <a:gd name="connsiteX14" fmla="*/ 1853026 w 2631347"/>
              <a:gd name="connsiteY14" fmla="*/ 102002 h 1357502"/>
              <a:gd name="connsiteX15" fmla="*/ 1300576 w 2631347"/>
              <a:gd name="connsiteY15" fmla="*/ 402 h 1357502"/>
              <a:gd name="connsiteX16" fmla="*/ 671926 w 2631347"/>
              <a:gd name="connsiteY16" fmla="*/ 133752 h 1357502"/>
              <a:gd name="connsiteX17" fmla="*/ 268701 w 2631347"/>
              <a:gd name="connsiteY17" fmla="*/ 400452 h 1357502"/>
              <a:gd name="connsiteX18" fmla="*/ 30576 w 2631347"/>
              <a:gd name="connsiteY18" fmla="*/ 749702 h 1357502"/>
              <a:gd name="connsiteX19" fmla="*/ 11526 w 2631347"/>
              <a:gd name="connsiteY19" fmla="*/ 1029102 h 135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1347" h="1357502">
                <a:moveTo>
                  <a:pt x="11526" y="1029102"/>
                </a:moveTo>
                <a:cubicBezTo>
                  <a:pt x="22109" y="1107419"/>
                  <a:pt x="42747" y="1168273"/>
                  <a:pt x="94076" y="1219602"/>
                </a:cubicBezTo>
                <a:cubicBezTo>
                  <a:pt x="145405" y="1270931"/>
                  <a:pt x="258647" y="1319085"/>
                  <a:pt x="319501" y="1337077"/>
                </a:cubicBezTo>
                <a:cubicBezTo>
                  <a:pt x="380355" y="1355069"/>
                  <a:pt x="333789" y="1376235"/>
                  <a:pt x="459201" y="1327552"/>
                </a:cubicBezTo>
                <a:cubicBezTo>
                  <a:pt x="584614" y="1278869"/>
                  <a:pt x="930159" y="1101598"/>
                  <a:pt x="1071976" y="1044977"/>
                </a:cubicBezTo>
                <a:cubicBezTo>
                  <a:pt x="1213793" y="988356"/>
                  <a:pt x="1221730" y="985710"/>
                  <a:pt x="1310101" y="987827"/>
                </a:cubicBezTo>
                <a:cubicBezTo>
                  <a:pt x="1398472" y="989944"/>
                  <a:pt x="1482080" y="1007935"/>
                  <a:pt x="1602201" y="1057677"/>
                </a:cubicBezTo>
                <a:cubicBezTo>
                  <a:pt x="1722322" y="1107419"/>
                  <a:pt x="1920759" y="1239710"/>
                  <a:pt x="2030826" y="1286277"/>
                </a:cubicBezTo>
                <a:cubicBezTo>
                  <a:pt x="2140893" y="1332844"/>
                  <a:pt x="2193280" y="1337606"/>
                  <a:pt x="2262601" y="1337077"/>
                </a:cubicBezTo>
                <a:cubicBezTo>
                  <a:pt x="2331922" y="1336548"/>
                  <a:pt x="2392247" y="1316439"/>
                  <a:pt x="2446751" y="1283102"/>
                </a:cubicBezTo>
                <a:cubicBezTo>
                  <a:pt x="2501255" y="1249765"/>
                  <a:pt x="2558934" y="1190498"/>
                  <a:pt x="2589626" y="1137052"/>
                </a:cubicBezTo>
                <a:cubicBezTo>
                  <a:pt x="2620318" y="1083606"/>
                  <a:pt x="2634076" y="1035981"/>
                  <a:pt x="2630901" y="962427"/>
                </a:cubicBezTo>
                <a:cubicBezTo>
                  <a:pt x="2627726" y="888873"/>
                  <a:pt x="2624022" y="796798"/>
                  <a:pt x="2570576" y="695727"/>
                </a:cubicBezTo>
                <a:cubicBezTo>
                  <a:pt x="2517130" y="594656"/>
                  <a:pt x="2429818" y="454956"/>
                  <a:pt x="2310226" y="356002"/>
                </a:cubicBezTo>
                <a:cubicBezTo>
                  <a:pt x="2190634" y="257048"/>
                  <a:pt x="2021301" y="161269"/>
                  <a:pt x="1853026" y="102002"/>
                </a:cubicBezTo>
                <a:cubicBezTo>
                  <a:pt x="1684751" y="42735"/>
                  <a:pt x="1497426" y="-4890"/>
                  <a:pt x="1300576" y="402"/>
                </a:cubicBezTo>
                <a:cubicBezTo>
                  <a:pt x="1103726" y="5694"/>
                  <a:pt x="843905" y="67077"/>
                  <a:pt x="671926" y="133752"/>
                </a:cubicBezTo>
                <a:cubicBezTo>
                  <a:pt x="499947" y="200427"/>
                  <a:pt x="375593" y="297794"/>
                  <a:pt x="268701" y="400452"/>
                </a:cubicBezTo>
                <a:cubicBezTo>
                  <a:pt x="161809" y="503110"/>
                  <a:pt x="76084" y="651277"/>
                  <a:pt x="30576" y="749702"/>
                </a:cubicBezTo>
                <a:cubicBezTo>
                  <a:pt x="-14932" y="848127"/>
                  <a:pt x="943" y="950785"/>
                  <a:pt x="11526" y="102910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60C718-7071-2553-A491-202E45FAFA15}"/>
              </a:ext>
            </a:extLst>
          </p:cNvPr>
          <p:cNvCxnSpPr/>
          <p:nvPr/>
        </p:nvCxnSpPr>
        <p:spPr>
          <a:xfrm>
            <a:off x="4582334" y="1914123"/>
            <a:ext cx="309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7CFFCE-0961-1F99-E67D-FE6E8B9AF8C4}"/>
              </a:ext>
            </a:extLst>
          </p:cNvPr>
          <p:cNvCxnSpPr/>
          <p:nvPr/>
        </p:nvCxnSpPr>
        <p:spPr>
          <a:xfrm>
            <a:off x="4582334" y="2252260"/>
            <a:ext cx="309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B8BF0B-1270-DEB2-F97B-41B8922A8703}"/>
              </a:ext>
            </a:extLst>
          </p:cNvPr>
          <p:cNvCxnSpPr/>
          <p:nvPr/>
        </p:nvCxnSpPr>
        <p:spPr>
          <a:xfrm>
            <a:off x="4582334" y="2592874"/>
            <a:ext cx="309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3CB0B7-E807-9C8B-5ED5-1DFE42502192}"/>
              </a:ext>
            </a:extLst>
          </p:cNvPr>
          <p:cNvCxnSpPr/>
          <p:nvPr/>
        </p:nvCxnSpPr>
        <p:spPr>
          <a:xfrm>
            <a:off x="4582334" y="2745274"/>
            <a:ext cx="309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22455D-79C9-F032-2F39-2A9F7B81D95B}"/>
              </a:ext>
            </a:extLst>
          </p:cNvPr>
          <p:cNvCxnSpPr/>
          <p:nvPr/>
        </p:nvCxnSpPr>
        <p:spPr>
          <a:xfrm>
            <a:off x="4582334" y="3050074"/>
            <a:ext cx="309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889C78-7F40-3824-52C9-2C026E50F20C}"/>
              </a:ext>
            </a:extLst>
          </p:cNvPr>
          <p:cNvCxnSpPr/>
          <p:nvPr/>
        </p:nvCxnSpPr>
        <p:spPr>
          <a:xfrm>
            <a:off x="4582334" y="3192949"/>
            <a:ext cx="309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E3F5D4-252D-78AD-E010-9D0A05977909}"/>
              </a:ext>
            </a:extLst>
          </p:cNvPr>
          <p:cNvCxnSpPr/>
          <p:nvPr/>
        </p:nvCxnSpPr>
        <p:spPr>
          <a:xfrm>
            <a:off x="4582334" y="3257336"/>
            <a:ext cx="309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A49784-2A05-97FE-CFA3-1D2D9CA03966}"/>
              </a:ext>
            </a:extLst>
          </p:cNvPr>
          <p:cNvCxnSpPr>
            <a:cxnSpLocks/>
          </p:cNvCxnSpPr>
          <p:nvPr/>
        </p:nvCxnSpPr>
        <p:spPr>
          <a:xfrm>
            <a:off x="6130955" y="1630848"/>
            <a:ext cx="0" cy="1626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654E6F-17BD-880B-7C97-58275465DDC8}"/>
              </a:ext>
            </a:extLst>
          </p:cNvPr>
          <p:cNvCxnSpPr/>
          <p:nvPr/>
        </p:nvCxnSpPr>
        <p:spPr>
          <a:xfrm>
            <a:off x="4582334" y="2076047"/>
            <a:ext cx="30956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AC762-98AE-6202-A07E-26874664AF0E}"/>
              </a:ext>
            </a:extLst>
          </p:cNvPr>
          <p:cNvSpPr/>
          <p:nvPr/>
        </p:nvSpPr>
        <p:spPr>
          <a:xfrm>
            <a:off x="0" y="195421"/>
            <a:ext cx="2632770" cy="1364942"/>
          </a:xfrm>
          <a:custGeom>
            <a:avLst/>
            <a:gdLst>
              <a:gd name="connsiteX0" fmla="*/ 1320552 w 2632770"/>
              <a:gd name="connsiteY0" fmla="*/ 12086 h 1364942"/>
              <a:gd name="connsiteX1" fmla="*/ 594271 w 2632770"/>
              <a:gd name="connsiteY1" fmla="*/ 176392 h 1364942"/>
              <a:gd name="connsiteX2" fmla="*/ 63252 w 2632770"/>
              <a:gd name="connsiteY2" fmla="*/ 695504 h 1364942"/>
              <a:gd name="connsiteX3" fmla="*/ 39439 w 2632770"/>
              <a:gd name="connsiteY3" fmla="*/ 1157467 h 1364942"/>
              <a:gd name="connsiteX4" fmla="*/ 329952 w 2632770"/>
              <a:gd name="connsiteY4" fmla="*/ 1359873 h 1364942"/>
              <a:gd name="connsiteX5" fmla="*/ 582364 w 2632770"/>
              <a:gd name="connsiteY5" fmla="*/ 1290817 h 1364942"/>
              <a:gd name="connsiteX6" fmla="*/ 882402 w 2632770"/>
              <a:gd name="connsiteY6" fmla="*/ 1147942 h 1364942"/>
              <a:gd name="connsiteX7" fmla="*/ 1320552 w 2632770"/>
              <a:gd name="connsiteY7" fmla="*/ 1002686 h 1364942"/>
              <a:gd name="connsiteX8" fmla="*/ 1758702 w 2632770"/>
              <a:gd name="connsiteY8" fmla="*/ 1152704 h 1364942"/>
              <a:gd name="connsiteX9" fmla="*/ 2187327 w 2632770"/>
              <a:gd name="connsiteY9" fmla="*/ 1345586 h 1364942"/>
              <a:gd name="connsiteX10" fmla="*/ 2463552 w 2632770"/>
              <a:gd name="connsiteY10" fmla="*/ 1293198 h 1364942"/>
              <a:gd name="connsiteX11" fmla="*/ 2592139 w 2632770"/>
              <a:gd name="connsiteY11" fmla="*/ 1152704 h 1364942"/>
              <a:gd name="connsiteX12" fmla="*/ 2625477 w 2632770"/>
              <a:gd name="connsiteY12" fmla="*/ 847904 h 1364942"/>
              <a:gd name="connsiteX13" fmla="*/ 2468314 w 2632770"/>
              <a:gd name="connsiteY13" fmla="*/ 533579 h 1364942"/>
              <a:gd name="connsiteX14" fmla="*/ 2189708 w 2632770"/>
              <a:gd name="connsiteY14" fmla="*/ 278786 h 1364942"/>
              <a:gd name="connsiteX15" fmla="*/ 1818233 w 2632770"/>
              <a:gd name="connsiteY15" fmla="*/ 102573 h 1364942"/>
              <a:gd name="connsiteX16" fmla="*/ 1489621 w 2632770"/>
              <a:gd name="connsiteY16" fmla="*/ 21611 h 1364942"/>
              <a:gd name="connsiteX17" fmla="*/ 1320552 w 2632770"/>
              <a:gd name="connsiteY17" fmla="*/ 12086 h 13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32770" h="1364942">
                <a:moveTo>
                  <a:pt x="1320552" y="12086"/>
                </a:moveTo>
                <a:cubicBezTo>
                  <a:pt x="1171327" y="37883"/>
                  <a:pt x="803821" y="62489"/>
                  <a:pt x="594271" y="176392"/>
                </a:cubicBezTo>
                <a:cubicBezTo>
                  <a:pt x="384721" y="290295"/>
                  <a:pt x="155724" y="531992"/>
                  <a:pt x="63252" y="695504"/>
                </a:cubicBezTo>
                <a:cubicBezTo>
                  <a:pt x="-29220" y="859016"/>
                  <a:pt x="-5011" y="1046739"/>
                  <a:pt x="39439" y="1157467"/>
                </a:cubicBezTo>
                <a:cubicBezTo>
                  <a:pt x="83889" y="1268195"/>
                  <a:pt x="239464" y="1337648"/>
                  <a:pt x="329952" y="1359873"/>
                </a:cubicBezTo>
                <a:cubicBezTo>
                  <a:pt x="420439" y="1382098"/>
                  <a:pt x="490289" y="1326139"/>
                  <a:pt x="582364" y="1290817"/>
                </a:cubicBezTo>
                <a:cubicBezTo>
                  <a:pt x="674439" y="1255495"/>
                  <a:pt x="759371" y="1195964"/>
                  <a:pt x="882402" y="1147942"/>
                </a:cubicBezTo>
                <a:cubicBezTo>
                  <a:pt x="1005433" y="1099920"/>
                  <a:pt x="1174502" y="1001892"/>
                  <a:pt x="1320552" y="1002686"/>
                </a:cubicBezTo>
                <a:cubicBezTo>
                  <a:pt x="1466602" y="1003480"/>
                  <a:pt x="1614240" y="1095554"/>
                  <a:pt x="1758702" y="1152704"/>
                </a:cubicBezTo>
                <a:cubicBezTo>
                  <a:pt x="1903165" y="1209854"/>
                  <a:pt x="2069852" y="1322170"/>
                  <a:pt x="2187327" y="1345586"/>
                </a:cubicBezTo>
                <a:cubicBezTo>
                  <a:pt x="2304802" y="1369002"/>
                  <a:pt x="2396083" y="1325345"/>
                  <a:pt x="2463552" y="1293198"/>
                </a:cubicBezTo>
                <a:cubicBezTo>
                  <a:pt x="2531021" y="1261051"/>
                  <a:pt x="2565152" y="1226920"/>
                  <a:pt x="2592139" y="1152704"/>
                </a:cubicBezTo>
                <a:cubicBezTo>
                  <a:pt x="2619126" y="1078488"/>
                  <a:pt x="2646114" y="951091"/>
                  <a:pt x="2625477" y="847904"/>
                </a:cubicBezTo>
                <a:cubicBezTo>
                  <a:pt x="2604840" y="744717"/>
                  <a:pt x="2540942" y="628432"/>
                  <a:pt x="2468314" y="533579"/>
                </a:cubicBezTo>
                <a:cubicBezTo>
                  <a:pt x="2395686" y="438726"/>
                  <a:pt x="2298055" y="350620"/>
                  <a:pt x="2189708" y="278786"/>
                </a:cubicBezTo>
                <a:cubicBezTo>
                  <a:pt x="2081361" y="206952"/>
                  <a:pt x="1934914" y="145436"/>
                  <a:pt x="1818233" y="102573"/>
                </a:cubicBezTo>
                <a:cubicBezTo>
                  <a:pt x="1701552" y="59711"/>
                  <a:pt x="1572965" y="35502"/>
                  <a:pt x="1489621" y="21611"/>
                </a:cubicBezTo>
                <a:cubicBezTo>
                  <a:pt x="1406277" y="7720"/>
                  <a:pt x="1469777" y="-13711"/>
                  <a:pt x="1320552" y="1208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0608DF-C26F-5A1B-F591-13AAAAF3F25A}"/>
              </a:ext>
            </a:extLst>
          </p:cNvPr>
          <p:cNvSpPr/>
          <p:nvPr/>
        </p:nvSpPr>
        <p:spPr>
          <a:xfrm>
            <a:off x="117492" y="1692572"/>
            <a:ext cx="2631347" cy="1357502"/>
          </a:xfrm>
          <a:custGeom>
            <a:avLst/>
            <a:gdLst>
              <a:gd name="connsiteX0" fmla="*/ 11526 w 2631347"/>
              <a:gd name="connsiteY0" fmla="*/ 1029102 h 1357502"/>
              <a:gd name="connsiteX1" fmla="*/ 94076 w 2631347"/>
              <a:gd name="connsiteY1" fmla="*/ 1219602 h 1357502"/>
              <a:gd name="connsiteX2" fmla="*/ 319501 w 2631347"/>
              <a:gd name="connsiteY2" fmla="*/ 1337077 h 1357502"/>
              <a:gd name="connsiteX3" fmla="*/ 459201 w 2631347"/>
              <a:gd name="connsiteY3" fmla="*/ 1327552 h 1357502"/>
              <a:gd name="connsiteX4" fmla="*/ 1071976 w 2631347"/>
              <a:gd name="connsiteY4" fmla="*/ 1044977 h 1357502"/>
              <a:gd name="connsiteX5" fmla="*/ 1310101 w 2631347"/>
              <a:gd name="connsiteY5" fmla="*/ 987827 h 1357502"/>
              <a:gd name="connsiteX6" fmla="*/ 1602201 w 2631347"/>
              <a:gd name="connsiteY6" fmla="*/ 1057677 h 1357502"/>
              <a:gd name="connsiteX7" fmla="*/ 2030826 w 2631347"/>
              <a:gd name="connsiteY7" fmla="*/ 1286277 h 1357502"/>
              <a:gd name="connsiteX8" fmla="*/ 2262601 w 2631347"/>
              <a:gd name="connsiteY8" fmla="*/ 1337077 h 1357502"/>
              <a:gd name="connsiteX9" fmla="*/ 2446751 w 2631347"/>
              <a:gd name="connsiteY9" fmla="*/ 1283102 h 1357502"/>
              <a:gd name="connsiteX10" fmla="*/ 2589626 w 2631347"/>
              <a:gd name="connsiteY10" fmla="*/ 1137052 h 1357502"/>
              <a:gd name="connsiteX11" fmla="*/ 2630901 w 2631347"/>
              <a:gd name="connsiteY11" fmla="*/ 962427 h 1357502"/>
              <a:gd name="connsiteX12" fmla="*/ 2570576 w 2631347"/>
              <a:gd name="connsiteY12" fmla="*/ 695727 h 1357502"/>
              <a:gd name="connsiteX13" fmla="*/ 2310226 w 2631347"/>
              <a:gd name="connsiteY13" fmla="*/ 356002 h 1357502"/>
              <a:gd name="connsiteX14" fmla="*/ 1853026 w 2631347"/>
              <a:gd name="connsiteY14" fmla="*/ 102002 h 1357502"/>
              <a:gd name="connsiteX15" fmla="*/ 1300576 w 2631347"/>
              <a:gd name="connsiteY15" fmla="*/ 402 h 1357502"/>
              <a:gd name="connsiteX16" fmla="*/ 671926 w 2631347"/>
              <a:gd name="connsiteY16" fmla="*/ 133752 h 1357502"/>
              <a:gd name="connsiteX17" fmla="*/ 268701 w 2631347"/>
              <a:gd name="connsiteY17" fmla="*/ 400452 h 1357502"/>
              <a:gd name="connsiteX18" fmla="*/ 30576 w 2631347"/>
              <a:gd name="connsiteY18" fmla="*/ 749702 h 1357502"/>
              <a:gd name="connsiteX19" fmla="*/ 11526 w 2631347"/>
              <a:gd name="connsiteY19" fmla="*/ 1029102 h 135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1347" h="1357502">
                <a:moveTo>
                  <a:pt x="11526" y="1029102"/>
                </a:moveTo>
                <a:cubicBezTo>
                  <a:pt x="22109" y="1107419"/>
                  <a:pt x="42747" y="1168273"/>
                  <a:pt x="94076" y="1219602"/>
                </a:cubicBezTo>
                <a:cubicBezTo>
                  <a:pt x="145405" y="1270931"/>
                  <a:pt x="258647" y="1319085"/>
                  <a:pt x="319501" y="1337077"/>
                </a:cubicBezTo>
                <a:cubicBezTo>
                  <a:pt x="380355" y="1355069"/>
                  <a:pt x="333789" y="1376235"/>
                  <a:pt x="459201" y="1327552"/>
                </a:cubicBezTo>
                <a:cubicBezTo>
                  <a:pt x="584614" y="1278869"/>
                  <a:pt x="930159" y="1101598"/>
                  <a:pt x="1071976" y="1044977"/>
                </a:cubicBezTo>
                <a:cubicBezTo>
                  <a:pt x="1213793" y="988356"/>
                  <a:pt x="1221730" y="985710"/>
                  <a:pt x="1310101" y="987827"/>
                </a:cubicBezTo>
                <a:cubicBezTo>
                  <a:pt x="1398472" y="989944"/>
                  <a:pt x="1482080" y="1007935"/>
                  <a:pt x="1602201" y="1057677"/>
                </a:cubicBezTo>
                <a:cubicBezTo>
                  <a:pt x="1722322" y="1107419"/>
                  <a:pt x="1920759" y="1239710"/>
                  <a:pt x="2030826" y="1286277"/>
                </a:cubicBezTo>
                <a:cubicBezTo>
                  <a:pt x="2140893" y="1332844"/>
                  <a:pt x="2193280" y="1337606"/>
                  <a:pt x="2262601" y="1337077"/>
                </a:cubicBezTo>
                <a:cubicBezTo>
                  <a:pt x="2331922" y="1336548"/>
                  <a:pt x="2392247" y="1316439"/>
                  <a:pt x="2446751" y="1283102"/>
                </a:cubicBezTo>
                <a:cubicBezTo>
                  <a:pt x="2501255" y="1249765"/>
                  <a:pt x="2558934" y="1190498"/>
                  <a:pt x="2589626" y="1137052"/>
                </a:cubicBezTo>
                <a:cubicBezTo>
                  <a:pt x="2620318" y="1083606"/>
                  <a:pt x="2634076" y="1035981"/>
                  <a:pt x="2630901" y="962427"/>
                </a:cubicBezTo>
                <a:cubicBezTo>
                  <a:pt x="2627726" y="888873"/>
                  <a:pt x="2624022" y="796798"/>
                  <a:pt x="2570576" y="695727"/>
                </a:cubicBezTo>
                <a:cubicBezTo>
                  <a:pt x="2517130" y="594656"/>
                  <a:pt x="2429818" y="454956"/>
                  <a:pt x="2310226" y="356002"/>
                </a:cubicBezTo>
                <a:cubicBezTo>
                  <a:pt x="2190634" y="257048"/>
                  <a:pt x="2021301" y="161269"/>
                  <a:pt x="1853026" y="102002"/>
                </a:cubicBezTo>
                <a:cubicBezTo>
                  <a:pt x="1684751" y="42735"/>
                  <a:pt x="1497426" y="-4890"/>
                  <a:pt x="1300576" y="402"/>
                </a:cubicBezTo>
                <a:cubicBezTo>
                  <a:pt x="1103726" y="5694"/>
                  <a:pt x="843905" y="67077"/>
                  <a:pt x="671926" y="133752"/>
                </a:cubicBezTo>
                <a:cubicBezTo>
                  <a:pt x="499947" y="200427"/>
                  <a:pt x="375593" y="297794"/>
                  <a:pt x="268701" y="400452"/>
                </a:cubicBezTo>
                <a:cubicBezTo>
                  <a:pt x="161809" y="503110"/>
                  <a:pt x="76084" y="651277"/>
                  <a:pt x="30576" y="749702"/>
                </a:cubicBezTo>
                <a:cubicBezTo>
                  <a:pt x="-14932" y="848127"/>
                  <a:pt x="943" y="950785"/>
                  <a:pt x="11526" y="102910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Anish Kapoor : Cloud Gate">
            <a:extLst>
              <a:ext uri="{FF2B5EF4-FFF2-40B4-BE49-F238E27FC236}">
                <a16:creationId xmlns:a16="http://schemas.microsoft.com/office/drawing/2014/main" id="{A9730D02-EFDE-657C-E84D-664C88BE6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62088"/>
            <a:ext cx="5638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9181949-B406-A010-98BD-6A003C972DE1}"/>
              </a:ext>
            </a:extLst>
          </p:cNvPr>
          <p:cNvSpPr/>
          <p:nvPr/>
        </p:nvSpPr>
        <p:spPr>
          <a:xfrm>
            <a:off x="899164" y="3633606"/>
            <a:ext cx="2576110" cy="1386038"/>
          </a:xfrm>
          <a:custGeom>
            <a:avLst/>
            <a:gdLst>
              <a:gd name="connsiteX0" fmla="*/ 1816 w 4307730"/>
              <a:gd name="connsiteY0" fmla="*/ 1665805 h 2317710"/>
              <a:gd name="connsiteX1" fmla="*/ 128816 w 4307730"/>
              <a:gd name="connsiteY1" fmla="*/ 1113355 h 2317710"/>
              <a:gd name="connsiteX2" fmla="*/ 512991 w 4307730"/>
              <a:gd name="connsiteY2" fmla="*/ 618055 h 2317710"/>
              <a:gd name="connsiteX3" fmla="*/ 1147991 w 4307730"/>
              <a:gd name="connsiteY3" fmla="*/ 211655 h 2317710"/>
              <a:gd name="connsiteX4" fmla="*/ 1779816 w 4307730"/>
              <a:gd name="connsiteY4" fmla="*/ 27505 h 2317710"/>
              <a:gd name="connsiteX5" fmla="*/ 2494191 w 4307730"/>
              <a:gd name="connsiteY5" fmla="*/ 17980 h 2317710"/>
              <a:gd name="connsiteX6" fmla="*/ 3141891 w 4307730"/>
              <a:gd name="connsiteY6" fmla="*/ 192605 h 2317710"/>
              <a:gd name="connsiteX7" fmla="*/ 3786416 w 4307730"/>
              <a:gd name="connsiteY7" fmla="*/ 592655 h 2317710"/>
              <a:gd name="connsiteX8" fmla="*/ 4167416 w 4307730"/>
              <a:gd name="connsiteY8" fmla="*/ 1065730 h 2317710"/>
              <a:gd name="connsiteX9" fmla="*/ 4307116 w 4307730"/>
              <a:gd name="connsiteY9" fmla="*/ 1697555 h 2317710"/>
              <a:gd name="connsiteX10" fmla="*/ 4122966 w 4307730"/>
              <a:gd name="connsiteY10" fmla="*/ 2113480 h 2317710"/>
              <a:gd name="connsiteX11" fmla="*/ 3729266 w 4307730"/>
              <a:gd name="connsiteY11" fmla="*/ 2281755 h 2317710"/>
              <a:gd name="connsiteX12" fmla="*/ 3230791 w 4307730"/>
              <a:gd name="connsiteY12" fmla="*/ 2110305 h 2317710"/>
              <a:gd name="connsiteX13" fmla="*/ 2786291 w 4307730"/>
              <a:gd name="connsiteY13" fmla="*/ 1811855 h 2317710"/>
              <a:gd name="connsiteX14" fmla="*/ 2310041 w 4307730"/>
              <a:gd name="connsiteY14" fmla="*/ 1649930 h 2317710"/>
              <a:gd name="connsiteX15" fmla="*/ 2002066 w 4307730"/>
              <a:gd name="connsiteY15" fmla="*/ 1659455 h 2317710"/>
              <a:gd name="connsiteX16" fmla="*/ 1506766 w 4307730"/>
              <a:gd name="connsiteY16" fmla="*/ 1849955 h 2317710"/>
              <a:gd name="connsiteX17" fmla="*/ 1128941 w 4307730"/>
              <a:gd name="connsiteY17" fmla="*/ 2116655 h 2317710"/>
              <a:gd name="connsiteX18" fmla="*/ 722541 w 4307730"/>
              <a:gd name="connsiteY18" fmla="*/ 2307155 h 2317710"/>
              <a:gd name="connsiteX19" fmla="*/ 405041 w 4307730"/>
              <a:gd name="connsiteY19" fmla="*/ 2275405 h 2317710"/>
              <a:gd name="connsiteX20" fmla="*/ 182791 w 4307730"/>
              <a:gd name="connsiteY20" fmla="*/ 2126180 h 2317710"/>
              <a:gd name="connsiteX21" fmla="*/ 62141 w 4307730"/>
              <a:gd name="connsiteY21" fmla="*/ 1935680 h 2317710"/>
              <a:gd name="connsiteX22" fmla="*/ 1816 w 4307730"/>
              <a:gd name="connsiteY22" fmla="*/ 1665805 h 231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07730" h="2317710">
                <a:moveTo>
                  <a:pt x="1816" y="1665805"/>
                </a:moveTo>
                <a:cubicBezTo>
                  <a:pt x="12928" y="1528751"/>
                  <a:pt x="43620" y="1287980"/>
                  <a:pt x="128816" y="1113355"/>
                </a:cubicBezTo>
                <a:cubicBezTo>
                  <a:pt x="214012" y="938730"/>
                  <a:pt x="343129" y="768338"/>
                  <a:pt x="512991" y="618055"/>
                </a:cubicBezTo>
                <a:cubicBezTo>
                  <a:pt x="682854" y="467772"/>
                  <a:pt x="936854" y="310080"/>
                  <a:pt x="1147991" y="211655"/>
                </a:cubicBezTo>
                <a:cubicBezTo>
                  <a:pt x="1359128" y="113230"/>
                  <a:pt x="1555449" y="59784"/>
                  <a:pt x="1779816" y="27505"/>
                </a:cubicBezTo>
                <a:cubicBezTo>
                  <a:pt x="2004183" y="-4774"/>
                  <a:pt x="2267179" y="-9537"/>
                  <a:pt x="2494191" y="17980"/>
                </a:cubicBezTo>
                <a:cubicBezTo>
                  <a:pt x="2721203" y="45497"/>
                  <a:pt x="2926520" y="96826"/>
                  <a:pt x="3141891" y="192605"/>
                </a:cubicBezTo>
                <a:cubicBezTo>
                  <a:pt x="3357262" y="288384"/>
                  <a:pt x="3615495" y="447134"/>
                  <a:pt x="3786416" y="592655"/>
                </a:cubicBezTo>
                <a:cubicBezTo>
                  <a:pt x="3957337" y="738176"/>
                  <a:pt x="4080633" y="881580"/>
                  <a:pt x="4167416" y="1065730"/>
                </a:cubicBezTo>
                <a:cubicBezTo>
                  <a:pt x="4254199" y="1249880"/>
                  <a:pt x="4314524" y="1522930"/>
                  <a:pt x="4307116" y="1697555"/>
                </a:cubicBezTo>
                <a:cubicBezTo>
                  <a:pt x="4299708" y="1872180"/>
                  <a:pt x="4219274" y="2016113"/>
                  <a:pt x="4122966" y="2113480"/>
                </a:cubicBezTo>
                <a:cubicBezTo>
                  <a:pt x="4026658" y="2210847"/>
                  <a:pt x="3877962" y="2282284"/>
                  <a:pt x="3729266" y="2281755"/>
                </a:cubicBezTo>
                <a:cubicBezTo>
                  <a:pt x="3580570" y="2281226"/>
                  <a:pt x="3387953" y="2188622"/>
                  <a:pt x="3230791" y="2110305"/>
                </a:cubicBezTo>
                <a:cubicBezTo>
                  <a:pt x="3073629" y="2031988"/>
                  <a:pt x="2939749" y="1888584"/>
                  <a:pt x="2786291" y="1811855"/>
                </a:cubicBezTo>
                <a:cubicBezTo>
                  <a:pt x="2632833" y="1735126"/>
                  <a:pt x="2440745" y="1675330"/>
                  <a:pt x="2310041" y="1649930"/>
                </a:cubicBezTo>
                <a:cubicBezTo>
                  <a:pt x="2179337" y="1624530"/>
                  <a:pt x="2135945" y="1626118"/>
                  <a:pt x="2002066" y="1659455"/>
                </a:cubicBezTo>
                <a:cubicBezTo>
                  <a:pt x="1868187" y="1692792"/>
                  <a:pt x="1652287" y="1773755"/>
                  <a:pt x="1506766" y="1849955"/>
                </a:cubicBezTo>
                <a:cubicBezTo>
                  <a:pt x="1361245" y="1926155"/>
                  <a:pt x="1259645" y="2040455"/>
                  <a:pt x="1128941" y="2116655"/>
                </a:cubicBezTo>
                <a:cubicBezTo>
                  <a:pt x="998237" y="2192855"/>
                  <a:pt x="843191" y="2280697"/>
                  <a:pt x="722541" y="2307155"/>
                </a:cubicBezTo>
                <a:cubicBezTo>
                  <a:pt x="601891" y="2333613"/>
                  <a:pt x="494999" y="2305568"/>
                  <a:pt x="405041" y="2275405"/>
                </a:cubicBezTo>
                <a:cubicBezTo>
                  <a:pt x="315083" y="2245243"/>
                  <a:pt x="239941" y="2182801"/>
                  <a:pt x="182791" y="2126180"/>
                </a:cubicBezTo>
                <a:cubicBezTo>
                  <a:pt x="125641" y="2069559"/>
                  <a:pt x="91245" y="2011880"/>
                  <a:pt x="62141" y="1935680"/>
                </a:cubicBezTo>
                <a:cubicBezTo>
                  <a:pt x="33037" y="1859480"/>
                  <a:pt x="-9296" y="1802859"/>
                  <a:pt x="1816" y="166580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CC75C2-1DD7-43CC-EE8C-770A7755377E}"/>
              </a:ext>
            </a:extLst>
          </p:cNvPr>
          <p:cNvSpPr/>
          <p:nvPr/>
        </p:nvSpPr>
        <p:spPr>
          <a:xfrm>
            <a:off x="4700937" y="2877613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51B667E-86C3-0BF2-2920-A300F2CEF935}"/>
              </a:ext>
            </a:extLst>
          </p:cNvPr>
          <p:cNvSpPr/>
          <p:nvPr/>
        </p:nvSpPr>
        <p:spPr>
          <a:xfrm>
            <a:off x="5570041" y="4853249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950B677-78BB-9D4F-FEE3-46AE8F55DBEE}"/>
              </a:ext>
            </a:extLst>
          </p:cNvPr>
          <p:cNvSpPr/>
          <p:nvPr/>
        </p:nvSpPr>
        <p:spPr>
          <a:xfrm>
            <a:off x="4258997" y="3996301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4D5862-E7FA-A071-159E-5F7EAD332FF5}"/>
              </a:ext>
            </a:extLst>
          </p:cNvPr>
          <p:cNvSpPr/>
          <p:nvPr/>
        </p:nvSpPr>
        <p:spPr>
          <a:xfrm>
            <a:off x="4503293" y="4352518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4753F3-B611-E40A-EEE7-2D1E12C1E206}"/>
              </a:ext>
            </a:extLst>
          </p:cNvPr>
          <p:cNvSpPr/>
          <p:nvPr/>
        </p:nvSpPr>
        <p:spPr>
          <a:xfrm>
            <a:off x="5017992" y="4352518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9473A0-BF70-0B7C-3A4A-49387D6B7208}"/>
              </a:ext>
            </a:extLst>
          </p:cNvPr>
          <p:cNvSpPr/>
          <p:nvPr/>
        </p:nvSpPr>
        <p:spPr>
          <a:xfrm>
            <a:off x="5392158" y="4138699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85DC25-A9AF-BE61-B24C-C11680CF6E34}"/>
              </a:ext>
            </a:extLst>
          </p:cNvPr>
          <p:cNvSpPr/>
          <p:nvPr/>
        </p:nvSpPr>
        <p:spPr>
          <a:xfrm>
            <a:off x="4524885" y="2450000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A71BFD1-9CFD-71A6-1E3C-36D188F9E89D}"/>
              </a:ext>
            </a:extLst>
          </p:cNvPr>
          <p:cNvSpPr/>
          <p:nvPr/>
        </p:nvSpPr>
        <p:spPr>
          <a:xfrm>
            <a:off x="6165219" y="3778781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6C33B4E-2806-5594-5F57-7E647A1C75D5}"/>
              </a:ext>
            </a:extLst>
          </p:cNvPr>
          <p:cNvSpPr/>
          <p:nvPr/>
        </p:nvSpPr>
        <p:spPr>
          <a:xfrm>
            <a:off x="6454781" y="3772981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58A5FCE-F018-E162-219A-1632EC0E57CB}"/>
              </a:ext>
            </a:extLst>
          </p:cNvPr>
          <p:cNvSpPr/>
          <p:nvPr/>
        </p:nvSpPr>
        <p:spPr>
          <a:xfrm>
            <a:off x="7190101" y="4118869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7ED6B7D-C114-B6A2-0F9C-589367F57AF4}"/>
              </a:ext>
            </a:extLst>
          </p:cNvPr>
          <p:cNvSpPr/>
          <p:nvPr/>
        </p:nvSpPr>
        <p:spPr>
          <a:xfrm>
            <a:off x="7819560" y="4396765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395B63E-E522-211D-6866-D79A84656E77}"/>
              </a:ext>
            </a:extLst>
          </p:cNvPr>
          <p:cNvSpPr/>
          <p:nvPr/>
        </p:nvSpPr>
        <p:spPr>
          <a:xfrm>
            <a:off x="8074865" y="4308962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8C71CEE-C702-2415-4F46-199462938E90}"/>
              </a:ext>
            </a:extLst>
          </p:cNvPr>
          <p:cNvSpPr/>
          <p:nvPr/>
        </p:nvSpPr>
        <p:spPr>
          <a:xfrm>
            <a:off x="8212977" y="3384753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51F3D8B-AB88-E2A1-B463-764E386BC4BA}"/>
              </a:ext>
            </a:extLst>
          </p:cNvPr>
          <p:cNvSpPr/>
          <p:nvPr/>
        </p:nvSpPr>
        <p:spPr>
          <a:xfrm>
            <a:off x="7860662" y="2917335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000ADAC-7CD1-91D4-C92B-0840B5A51837}"/>
              </a:ext>
            </a:extLst>
          </p:cNvPr>
          <p:cNvSpPr/>
          <p:nvPr/>
        </p:nvSpPr>
        <p:spPr>
          <a:xfrm>
            <a:off x="7259157" y="2526473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0F1530B-3581-E7AB-B442-33D1FB6AF458}"/>
              </a:ext>
            </a:extLst>
          </p:cNvPr>
          <p:cNvSpPr/>
          <p:nvPr/>
        </p:nvSpPr>
        <p:spPr>
          <a:xfrm>
            <a:off x="6615971" y="2388294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2D2EEBA-CB3A-8F41-DB41-2F374DE31204}"/>
              </a:ext>
            </a:extLst>
          </p:cNvPr>
          <p:cNvSpPr/>
          <p:nvPr/>
        </p:nvSpPr>
        <p:spPr>
          <a:xfrm>
            <a:off x="5909960" y="2350888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52FC27-47C8-DE8F-384D-97CD13F2217F}"/>
              </a:ext>
            </a:extLst>
          </p:cNvPr>
          <p:cNvSpPr/>
          <p:nvPr/>
        </p:nvSpPr>
        <p:spPr>
          <a:xfrm>
            <a:off x="5327920" y="2499405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B9EF35F-006A-4CBC-DD95-61CE20FB7158}"/>
              </a:ext>
            </a:extLst>
          </p:cNvPr>
          <p:cNvSpPr/>
          <p:nvPr/>
        </p:nvSpPr>
        <p:spPr>
          <a:xfrm>
            <a:off x="4338964" y="3409203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0584D5-743C-848E-831D-B3AF2CD9CF7F}"/>
              </a:ext>
            </a:extLst>
          </p:cNvPr>
          <p:cNvSpPr/>
          <p:nvPr/>
        </p:nvSpPr>
        <p:spPr>
          <a:xfrm>
            <a:off x="-2147864" y="5603176"/>
            <a:ext cx="4295728" cy="2325290"/>
          </a:xfrm>
          <a:custGeom>
            <a:avLst/>
            <a:gdLst>
              <a:gd name="connsiteX0" fmla="*/ 1773839 w 4295728"/>
              <a:gd name="connsiteY0" fmla="*/ 26303 h 2325290"/>
              <a:gd name="connsiteX1" fmla="*/ 2491389 w 4295728"/>
              <a:gd name="connsiteY1" fmla="*/ 19953 h 2325290"/>
              <a:gd name="connsiteX2" fmla="*/ 3135914 w 4295728"/>
              <a:gd name="connsiteY2" fmla="*/ 197753 h 2325290"/>
              <a:gd name="connsiteX3" fmla="*/ 3783614 w 4295728"/>
              <a:gd name="connsiteY3" fmla="*/ 600978 h 2325290"/>
              <a:gd name="connsiteX4" fmla="*/ 4155089 w 4295728"/>
              <a:gd name="connsiteY4" fmla="*/ 1070878 h 2325290"/>
              <a:gd name="connsiteX5" fmla="*/ 4294789 w 4295728"/>
              <a:gd name="connsiteY5" fmla="*/ 1740803 h 2325290"/>
              <a:gd name="connsiteX6" fmla="*/ 4097939 w 4295728"/>
              <a:gd name="connsiteY6" fmla="*/ 2128153 h 2325290"/>
              <a:gd name="connsiteX7" fmla="*/ 3710589 w 4295728"/>
              <a:gd name="connsiteY7" fmla="*/ 2283728 h 2325290"/>
              <a:gd name="connsiteX8" fmla="*/ 3218464 w 4295728"/>
              <a:gd name="connsiteY8" fmla="*/ 2112278 h 2325290"/>
              <a:gd name="connsiteX9" fmla="*/ 2770789 w 4295728"/>
              <a:gd name="connsiteY9" fmla="*/ 1813828 h 2325290"/>
              <a:gd name="connsiteX10" fmla="*/ 2297714 w 4295728"/>
              <a:gd name="connsiteY10" fmla="*/ 1658253 h 2325290"/>
              <a:gd name="connsiteX11" fmla="*/ 1989739 w 4295728"/>
              <a:gd name="connsiteY11" fmla="*/ 1661428 h 2325290"/>
              <a:gd name="connsiteX12" fmla="*/ 1567464 w 4295728"/>
              <a:gd name="connsiteY12" fmla="*/ 1817003 h 2325290"/>
              <a:gd name="connsiteX13" fmla="*/ 1253139 w 4295728"/>
              <a:gd name="connsiteY13" fmla="*/ 2013853 h 2325290"/>
              <a:gd name="connsiteX14" fmla="*/ 1119789 w 4295728"/>
              <a:gd name="connsiteY14" fmla="*/ 2121803 h 2325290"/>
              <a:gd name="connsiteX15" fmla="*/ 611789 w 4295728"/>
              <a:gd name="connsiteY15" fmla="*/ 2325003 h 2325290"/>
              <a:gd name="connsiteX16" fmla="*/ 214914 w 4295728"/>
              <a:gd name="connsiteY16" fmla="*/ 2153553 h 2325290"/>
              <a:gd name="connsiteX17" fmla="*/ 2189 w 4295728"/>
              <a:gd name="connsiteY17" fmla="*/ 1674128 h 2325290"/>
              <a:gd name="connsiteX18" fmla="*/ 129189 w 4295728"/>
              <a:gd name="connsiteY18" fmla="*/ 1124853 h 2325290"/>
              <a:gd name="connsiteX19" fmla="*/ 507014 w 4295728"/>
              <a:gd name="connsiteY19" fmla="*/ 623203 h 2325290"/>
              <a:gd name="connsiteX20" fmla="*/ 1135664 w 4295728"/>
              <a:gd name="connsiteY20" fmla="*/ 216803 h 2325290"/>
              <a:gd name="connsiteX21" fmla="*/ 1773839 w 4295728"/>
              <a:gd name="connsiteY21" fmla="*/ 26303 h 2325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95728" h="2325290">
                <a:moveTo>
                  <a:pt x="1773839" y="26303"/>
                </a:moveTo>
                <a:cubicBezTo>
                  <a:pt x="1999793" y="-6505"/>
                  <a:pt x="2264376" y="-8622"/>
                  <a:pt x="2491389" y="19953"/>
                </a:cubicBezTo>
                <a:cubicBezTo>
                  <a:pt x="2718402" y="48528"/>
                  <a:pt x="2920543" y="100916"/>
                  <a:pt x="3135914" y="197753"/>
                </a:cubicBezTo>
                <a:cubicBezTo>
                  <a:pt x="3351285" y="294591"/>
                  <a:pt x="3613752" y="455457"/>
                  <a:pt x="3783614" y="600978"/>
                </a:cubicBezTo>
                <a:cubicBezTo>
                  <a:pt x="3953476" y="746499"/>
                  <a:pt x="4069893" y="880907"/>
                  <a:pt x="4155089" y="1070878"/>
                </a:cubicBezTo>
                <a:cubicBezTo>
                  <a:pt x="4240285" y="1260849"/>
                  <a:pt x="4304314" y="1564591"/>
                  <a:pt x="4294789" y="1740803"/>
                </a:cubicBezTo>
                <a:cubicBezTo>
                  <a:pt x="4285264" y="1917016"/>
                  <a:pt x="4195305" y="2037666"/>
                  <a:pt x="4097939" y="2128153"/>
                </a:cubicBezTo>
                <a:cubicBezTo>
                  <a:pt x="4000573" y="2218640"/>
                  <a:pt x="3857168" y="2286374"/>
                  <a:pt x="3710589" y="2283728"/>
                </a:cubicBezTo>
                <a:cubicBezTo>
                  <a:pt x="3564010" y="2281082"/>
                  <a:pt x="3375097" y="2190595"/>
                  <a:pt x="3218464" y="2112278"/>
                </a:cubicBezTo>
                <a:cubicBezTo>
                  <a:pt x="3061831" y="2033961"/>
                  <a:pt x="2924247" y="1889499"/>
                  <a:pt x="2770789" y="1813828"/>
                </a:cubicBezTo>
                <a:cubicBezTo>
                  <a:pt x="2617331" y="1738157"/>
                  <a:pt x="2427889" y="1683653"/>
                  <a:pt x="2297714" y="1658253"/>
                </a:cubicBezTo>
                <a:cubicBezTo>
                  <a:pt x="2167539" y="1632853"/>
                  <a:pt x="2111447" y="1634970"/>
                  <a:pt x="1989739" y="1661428"/>
                </a:cubicBezTo>
                <a:cubicBezTo>
                  <a:pt x="1868031" y="1687886"/>
                  <a:pt x="1690231" y="1758266"/>
                  <a:pt x="1567464" y="1817003"/>
                </a:cubicBezTo>
                <a:cubicBezTo>
                  <a:pt x="1444697" y="1875741"/>
                  <a:pt x="1327751" y="1963053"/>
                  <a:pt x="1253139" y="2013853"/>
                </a:cubicBezTo>
                <a:cubicBezTo>
                  <a:pt x="1178527" y="2064653"/>
                  <a:pt x="1226681" y="2069945"/>
                  <a:pt x="1119789" y="2121803"/>
                </a:cubicBezTo>
                <a:cubicBezTo>
                  <a:pt x="1012897" y="2173661"/>
                  <a:pt x="762601" y="2319711"/>
                  <a:pt x="611789" y="2325003"/>
                </a:cubicBezTo>
                <a:cubicBezTo>
                  <a:pt x="460977" y="2330295"/>
                  <a:pt x="316514" y="2262032"/>
                  <a:pt x="214914" y="2153553"/>
                </a:cubicBezTo>
                <a:cubicBezTo>
                  <a:pt x="113314" y="2045074"/>
                  <a:pt x="16476" y="1845578"/>
                  <a:pt x="2189" y="1674128"/>
                </a:cubicBezTo>
                <a:cubicBezTo>
                  <a:pt x="-12098" y="1502678"/>
                  <a:pt x="45052" y="1300007"/>
                  <a:pt x="129189" y="1124853"/>
                </a:cubicBezTo>
                <a:cubicBezTo>
                  <a:pt x="213326" y="949699"/>
                  <a:pt x="339268" y="774545"/>
                  <a:pt x="507014" y="623203"/>
                </a:cubicBezTo>
                <a:cubicBezTo>
                  <a:pt x="674760" y="471861"/>
                  <a:pt x="925056" y="315228"/>
                  <a:pt x="1135664" y="216803"/>
                </a:cubicBezTo>
                <a:cubicBezTo>
                  <a:pt x="1346272" y="118378"/>
                  <a:pt x="1547885" y="59111"/>
                  <a:pt x="1773839" y="2630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7E77E34-9EAE-5637-74F2-1042C4E4C0C5}"/>
              </a:ext>
            </a:extLst>
          </p:cNvPr>
          <p:cNvSpPr/>
          <p:nvPr/>
        </p:nvSpPr>
        <p:spPr>
          <a:xfrm>
            <a:off x="7498723" y="4282378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375DC55-118A-49C0-7BC6-DF0F924A067E}"/>
              </a:ext>
            </a:extLst>
          </p:cNvPr>
          <p:cNvSpPr/>
          <p:nvPr/>
        </p:nvSpPr>
        <p:spPr>
          <a:xfrm>
            <a:off x="4747464" y="4430521"/>
            <a:ext cx="138112" cy="8849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808569D-0CEE-4B44-CFDB-2D862ABA3FA9}"/>
              </a:ext>
            </a:extLst>
          </p:cNvPr>
          <p:cNvSpPr/>
          <p:nvPr/>
        </p:nvSpPr>
        <p:spPr>
          <a:xfrm>
            <a:off x="-2982230" y="3376122"/>
            <a:ext cx="4318472" cy="2323754"/>
          </a:xfrm>
          <a:custGeom>
            <a:avLst/>
            <a:gdLst>
              <a:gd name="connsiteX0" fmla="*/ 1777721 w 4318472"/>
              <a:gd name="connsiteY0" fmla="*/ 24021 h 2323754"/>
              <a:gd name="connsiteX1" fmla="*/ 2498446 w 4318472"/>
              <a:gd name="connsiteY1" fmla="*/ 20846 h 2323754"/>
              <a:gd name="connsiteX2" fmla="*/ 3149321 w 4318472"/>
              <a:gd name="connsiteY2" fmla="*/ 192296 h 2323754"/>
              <a:gd name="connsiteX3" fmla="*/ 3787496 w 4318472"/>
              <a:gd name="connsiteY3" fmla="*/ 585996 h 2323754"/>
              <a:gd name="connsiteX4" fmla="*/ 4165321 w 4318472"/>
              <a:gd name="connsiteY4" fmla="*/ 1052721 h 2323754"/>
              <a:gd name="connsiteX5" fmla="*/ 4317721 w 4318472"/>
              <a:gd name="connsiteY5" fmla="*/ 1681371 h 2323754"/>
              <a:gd name="connsiteX6" fmla="*/ 4111346 w 4318472"/>
              <a:gd name="connsiteY6" fmla="*/ 2132221 h 2323754"/>
              <a:gd name="connsiteX7" fmla="*/ 3720821 w 4318472"/>
              <a:gd name="connsiteY7" fmla="*/ 2297321 h 2323754"/>
              <a:gd name="connsiteX8" fmla="*/ 3219171 w 4318472"/>
              <a:gd name="connsiteY8" fmla="*/ 2109996 h 2323754"/>
              <a:gd name="connsiteX9" fmla="*/ 2765146 w 4318472"/>
              <a:gd name="connsiteY9" fmla="*/ 1817896 h 2323754"/>
              <a:gd name="connsiteX10" fmla="*/ 2311121 w 4318472"/>
              <a:gd name="connsiteY10" fmla="*/ 1659146 h 2323754"/>
              <a:gd name="connsiteX11" fmla="*/ 2028546 w 4318472"/>
              <a:gd name="connsiteY11" fmla="*/ 1662321 h 2323754"/>
              <a:gd name="connsiteX12" fmla="*/ 1580871 w 4318472"/>
              <a:gd name="connsiteY12" fmla="*/ 1814721 h 2323754"/>
              <a:gd name="connsiteX13" fmla="*/ 1133196 w 4318472"/>
              <a:gd name="connsiteY13" fmla="*/ 2119521 h 2323754"/>
              <a:gd name="connsiteX14" fmla="*/ 628371 w 4318472"/>
              <a:gd name="connsiteY14" fmla="*/ 2322721 h 2323754"/>
              <a:gd name="connsiteX15" fmla="*/ 231496 w 4318472"/>
              <a:gd name="connsiteY15" fmla="*/ 2173496 h 2323754"/>
              <a:gd name="connsiteX16" fmla="*/ 2896 w 4318472"/>
              <a:gd name="connsiteY16" fmla="*/ 1671846 h 2323754"/>
              <a:gd name="connsiteX17" fmla="*/ 129896 w 4318472"/>
              <a:gd name="connsiteY17" fmla="*/ 1122571 h 2323754"/>
              <a:gd name="connsiteX18" fmla="*/ 510896 w 4318472"/>
              <a:gd name="connsiteY18" fmla="*/ 617746 h 2323754"/>
              <a:gd name="connsiteX19" fmla="*/ 1149071 w 4318472"/>
              <a:gd name="connsiteY19" fmla="*/ 211346 h 2323754"/>
              <a:gd name="connsiteX20" fmla="*/ 1777721 w 4318472"/>
              <a:gd name="connsiteY20" fmla="*/ 24021 h 232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18472" h="2323754">
                <a:moveTo>
                  <a:pt x="1777721" y="24021"/>
                </a:moveTo>
                <a:cubicBezTo>
                  <a:pt x="2002617" y="-7729"/>
                  <a:pt x="2269846" y="-7200"/>
                  <a:pt x="2498446" y="20846"/>
                </a:cubicBezTo>
                <a:cubicBezTo>
                  <a:pt x="2727046" y="48892"/>
                  <a:pt x="2934479" y="98104"/>
                  <a:pt x="3149321" y="192296"/>
                </a:cubicBezTo>
                <a:cubicBezTo>
                  <a:pt x="3364163" y="286488"/>
                  <a:pt x="3618163" y="442592"/>
                  <a:pt x="3787496" y="585996"/>
                </a:cubicBezTo>
                <a:cubicBezTo>
                  <a:pt x="3956829" y="729400"/>
                  <a:pt x="4076950" y="870158"/>
                  <a:pt x="4165321" y="1052721"/>
                </a:cubicBezTo>
                <a:cubicBezTo>
                  <a:pt x="4253692" y="1235284"/>
                  <a:pt x="4326717" y="1501454"/>
                  <a:pt x="4317721" y="1681371"/>
                </a:cubicBezTo>
                <a:cubicBezTo>
                  <a:pt x="4308725" y="1861288"/>
                  <a:pt x="4210829" y="2029563"/>
                  <a:pt x="4111346" y="2132221"/>
                </a:cubicBezTo>
                <a:cubicBezTo>
                  <a:pt x="4011863" y="2234879"/>
                  <a:pt x="3869517" y="2301025"/>
                  <a:pt x="3720821" y="2297321"/>
                </a:cubicBezTo>
                <a:cubicBezTo>
                  <a:pt x="3572125" y="2293617"/>
                  <a:pt x="3378450" y="2189900"/>
                  <a:pt x="3219171" y="2109996"/>
                </a:cubicBezTo>
                <a:cubicBezTo>
                  <a:pt x="3059892" y="2030092"/>
                  <a:pt x="2916488" y="1893038"/>
                  <a:pt x="2765146" y="1817896"/>
                </a:cubicBezTo>
                <a:cubicBezTo>
                  <a:pt x="2613804" y="1742754"/>
                  <a:pt x="2433888" y="1685075"/>
                  <a:pt x="2311121" y="1659146"/>
                </a:cubicBezTo>
                <a:cubicBezTo>
                  <a:pt x="2188354" y="1633217"/>
                  <a:pt x="2150254" y="1636392"/>
                  <a:pt x="2028546" y="1662321"/>
                </a:cubicBezTo>
                <a:cubicBezTo>
                  <a:pt x="1906838" y="1688250"/>
                  <a:pt x="1730096" y="1738521"/>
                  <a:pt x="1580871" y="1814721"/>
                </a:cubicBezTo>
                <a:cubicBezTo>
                  <a:pt x="1431646" y="1890921"/>
                  <a:pt x="1291946" y="2034854"/>
                  <a:pt x="1133196" y="2119521"/>
                </a:cubicBezTo>
                <a:cubicBezTo>
                  <a:pt x="974446" y="2204188"/>
                  <a:pt x="778654" y="2313725"/>
                  <a:pt x="628371" y="2322721"/>
                </a:cubicBezTo>
                <a:cubicBezTo>
                  <a:pt x="478088" y="2331717"/>
                  <a:pt x="335742" y="2281975"/>
                  <a:pt x="231496" y="2173496"/>
                </a:cubicBezTo>
                <a:cubicBezTo>
                  <a:pt x="127250" y="2065017"/>
                  <a:pt x="19829" y="1847000"/>
                  <a:pt x="2896" y="1671846"/>
                </a:cubicBezTo>
                <a:cubicBezTo>
                  <a:pt x="-14037" y="1496692"/>
                  <a:pt x="45229" y="1298254"/>
                  <a:pt x="129896" y="1122571"/>
                </a:cubicBezTo>
                <a:cubicBezTo>
                  <a:pt x="214563" y="946888"/>
                  <a:pt x="341033" y="769617"/>
                  <a:pt x="510896" y="617746"/>
                </a:cubicBezTo>
                <a:cubicBezTo>
                  <a:pt x="680759" y="465875"/>
                  <a:pt x="937934" y="309771"/>
                  <a:pt x="1149071" y="211346"/>
                </a:cubicBezTo>
                <a:cubicBezTo>
                  <a:pt x="1360208" y="112921"/>
                  <a:pt x="1552825" y="55771"/>
                  <a:pt x="1777721" y="240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2032C95-CE5E-56FC-76AC-7CBB068F9B0D}"/>
              </a:ext>
            </a:extLst>
          </p:cNvPr>
          <p:cNvSpPr/>
          <p:nvPr/>
        </p:nvSpPr>
        <p:spPr>
          <a:xfrm>
            <a:off x="6316635" y="1839362"/>
            <a:ext cx="4318472" cy="2323754"/>
          </a:xfrm>
          <a:custGeom>
            <a:avLst/>
            <a:gdLst>
              <a:gd name="connsiteX0" fmla="*/ 1777721 w 4318472"/>
              <a:gd name="connsiteY0" fmla="*/ 24021 h 2323754"/>
              <a:gd name="connsiteX1" fmla="*/ 2498446 w 4318472"/>
              <a:gd name="connsiteY1" fmla="*/ 20846 h 2323754"/>
              <a:gd name="connsiteX2" fmla="*/ 3149321 w 4318472"/>
              <a:gd name="connsiteY2" fmla="*/ 192296 h 2323754"/>
              <a:gd name="connsiteX3" fmla="*/ 3787496 w 4318472"/>
              <a:gd name="connsiteY3" fmla="*/ 585996 h 2323754"/>
              <a:gd name="connsiteX4" fmla="*/ 4165321 w 4318472"/>
              <a:gd name="connsiteY4" fmla="*/ 1052721 h 2323754"/>
              <a:gd name="connsiteX5" fmla="*/ 4317721 w 4318472"/>
              <a:gd name="connsiteY5" fmla="*/ 1681371 h 2323754"/>
              <a:gd name="connsiteX6" fmla="*/ 4111346 w 4318472"/>
              <a:gd name="connsiteY6" fmla="*/ 2132221 h 2323754"/>
              <a:gd name="connsiteX7" fmla="*/ 3720821 w 4318472"/>
              <a:gd name="connsiteY7" fmla="*/ 2297321 h 2323754"/>
              <a:gd name="connsiteX8" fmla="*/ 3219171 w 4318472"/>
              <a:gd name="connsiteY8" fmla="*/ 2109996 h 2323754"/>
              <a:gd name="connsiteX9" fmla="*/ 2765146 w 4318472"/>
              <a:gd name="connsiteY9" fmla="*/ 1817896 h 2323754"/>
              <a:gd name="connsiteX10" fmla="*/ 2311121 w 4318472"/>
              <a:gd name="connsiteY10" fmla="*/ 1659146 h 2323754"/>
              <a:gd name="connsiteX11" fmla="*/ 2028546 w 4318472"/>
              <a:gd name="connsiteY11" fmla="*/ 1662321 h 2323754"/>
              <a:gd name="connsiteX12" fmla="*/ 1580871 w 4318472"/>
              <a:gd name="connsiteY12" fmla="*/ 1814721 h 2323754"/>
              <a:gd name="connsiteX13" fmla="*/ 1133196 w 4318472"/>
              <a:gd name="connsiteY13" fmla="*/ 2119521 h 2323754"/>
              <a:gd name="connsiteX14" fmla="*/ 628371 w 4318472"/>
              <a:gd name="connsiteY14" fmla="*/ 2322721 h 2323754"/>
              <a:gd name="connsiteX15" fmla="*/ 231496 w 4318472"/>
              <a:gd name="connsiteY15" fmla="*/ 2173496 h 2323754"/>
              <a:gd name="connsiteX16" fmla="*/ 2896 w 4318472"/>
              <a:gd name="connsiteY16" fmla="*/ 1671846 h 2323754"/>
              <a:gd name="connsiteX17" fmla="*/ 129896 w 4318472"/>
              <a:gd name="connsiteY17" fmla="*/ 1122571 h 2323754"/>
              <a:gd name="connsiteX18" fmla="*/ 510896 w 4318472"/>
              <a:gd name="connsiteY18" fmla="*/ 617746 h 2323754"/>
              <a:gd name="connsiteX19" fmla="*/ 1149071 w 4318472"/>
              <a:gd name="connsiteY19" fmla="*/ 211346 h 2323754"/>
              <a:gd name="connsiteX20" fmla="*/ 1777721 w 4318472"/>
              <a:gd name="connsiteY20" fmla="*/ 24021 h 232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18472" h="2323754">
                <a:moveTo>
                  <a:pt x="1777721" y="24021"/>
                </a:moveTo>
                <a:cubicBezTo>
                  <a:pt x="2002617" y="-7729"/>
                  <a:pt x="2269846" y="-7200"/>
                  <a:pt x="2498446" y="20846"/>
                </a:cubicBezTo>
                <a:cubicBezTo>
                  <a:pt x="2727046" y="48892"/>
                  <a:pt x="2934479" y="98104"/>
                  <a:pt x="3149321" y="192296"/>
                </a:cubicBezTo>
                <a:cubicBezTo>
                  <a:pt x="3364163" y="286488"/>
                  <a:pt x="3618163" y="442592"/>
                  <a:pt x="3787496" y="585996"/>
                </a:cubicBezTo>
                <a:cubicBezTo>
                  <a:pt x="3956829" y="729400"/>
                  <a:pt x="4076950" y="870158"/>
                  <a:pt x="4165321" y="1052721"/>
                </a:cubicBezTo>
                <a:cubicBezTo>
                  <a:pt x="4253692" y="1235284"/>
                  <a:pt x="4326717" y="1501454"/>
                  <a:pt x="4317721" y="1681371"/>
                </a:cubicBezTo>
                <a:cubicBezTo>
                  <a:pt x="4308725" y="1861288"/>
                  <a:pt x="4210829" y="2029563"/>
                  <a:pt x="4111346" y="2132221"/>
                </a:cubicBezTo>
                <a:cubicBezTo>
                  <a:pt x="4011863" y="2234879"/>
                  <a:pt x="3869517" y="2301025"/>
                  <a:pt x="3720821" y="2297321"/>
                </a:cubicBezTo>
                <a:cubicBezTo>
                  <a:pt x="3572125" y="2293617"/>
                  <a:pt x="3378450" y="2189900"/>
                  <a:pt x="3219171" y="2109996"/>
                </a:cubicBezTo>
                <a:cubicBezTo>
                  <a:pt x="3059892" y="2030092"/>
                  <a:pt x="2916488" y="1893038"/>
                  <a:pt x="2765146" y="1817896"/>
                </a:cubicBezTo>
                <a:cubicBezTo>
                  <a:pt x="2613804" y="1742754"/>
                  <a:pt x="2433888" y="1685075"/>
                  <a:pt x="2311121" y="1659146"/>
                </a:cubicBezTo>
                <a:cubicBezTo>
                  <a:pt x="2188354" y="1633217"/>
                  <a:pt x="2150254" y="1636392"/>
                  <a:pt x="2028546" y="1662321"/>
                </a:cubicBezTo>
                <a:cubicBezTo>
                  <a:pt x="1906838" y="1688250"/>
                  <a:pt x="1730096" y="1738521"/>
                  <a:pt x="1580871" y="1814721"/>
                </a:cubicBezTo>
                <a:cubicBezTo>
                  <a:pt x="1431646" y="1890921"/>
                  <a:pt x="1291946" y="2034854"/>
                  <a:pt x="1133196" y="2119521"/>
                </a:cubicBezTo>
                <a:cubicBezTo>
                  <a:pt x="974446" y="2204188"/>
                  <a:pt x="778654" y="2313725"/>
                  <a:pt x="628371" y="2322721"/>
                </a:cubicBezTo>
                <a:cubicBezTo>
                  <a:pt x="478088" y="2331717"/>
                  <a:pt x="335742" y="2281975"/>
                  <a:pt x="231496" y="2173496"/>
                </a:cubicBezTo>
                <a:cubicBezTo>
                  <a:pt x="127250" y="2065017"/>
                  <a:pt x="19829" y="1847000"/>
                  <a:pt x="2896" y="1671846"/>
                </a:cubicBezTo>
                <a:cubicBezTo>
                  <a:pt x="-14037" y="1496692"/>
                  <a:pt x="45229" y="1298254"/>
                  <a:pt x="129896" y="1122571"/>
                </a:cubicBezTo>
                <a:cubicBezTo>
                  <a:pt x="214563" y="946888"/>
                  <a:pt x="341033" y="769617"/>
                  <a:pt x="510896" y="617746"/>
                </a:cubicBezTo>
                <a:cubicBezTo>
                  <a:pt x="680759" y="465875"/>
                  <a:pt x="937934" y="309771"/>
                  <a:pt x="1149071" y="211346"/>
                </a:cubicBezTo>
                <a:cubicBezTo>
                  <a:pt x="1360208" y="112921"/>
                  <a:pt x="1552825" y="55771"/>
                  <a:pt x="1777721" y="240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241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E24D698E-B1A6-C9AD-ED71-1F00B5BEC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95" y="0"/>
            <a:ext cx="457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9D2B37-11CF-5A0D-9D6D-44D00E376770}"/>
              </a:ext>
            </a:extLst>
          </p:cNvPr>
          <p:cNvSpPr/>
          <p:nvPr/>
        </p:nvSpPr>
        <p:spPr>
          <a:xfrm>
            <a:off x="6180803" y="1881189"/>
            <a:ext cx="2659984" cy="1428750"/>
          </a:xfrm>
          <a:custGeom>
            <a:avLst/>
            <a:gdLst>
              <a:gd name="connsiteX0" fmla="*/ 1777721 w 4318472"/>
              <a:gd name="connsiteY0" fmla="*/ 24021 h 2323754"/>
              <a:gd name="connsiteX1" fmla="*/ 2498446 w 4318472"/>
              <a:gd name="connsiteY1" fmla="*/ 20846 h 2323754"/>
              <a:gd name="connsiteX2" fmla="*/ 3149321 w 4318472"/>
              <a:gd name="connsiteY2" fmla="*/ 192296 h 2323754"/>
              <a:gd name="connsiteX3" fmla="*/ 3787496 w 4318472"/>
              <a:gd name="connsiteY3" fmla="*/ 585996 h 2323754"/>
              <a:gd name="connsiteX4" fmla="*/ 4165321 w 4318472"/>
              <a:gd name="connsiteY4" fmla="*/ 1052721 h 2323754"/>
              <a:gd name="connsiteX5" fmla="*/ 4317721 w 4318472"/>
              <a:gd name="connsiteY5" fmla="*/ 1681371 h 2323754"/>
              <a:gd name="connsiteX6" fmla="*/ 4111346 w 4318472"/>
              <a:gd name="connsiteY6" fmla="*/ 2132221 h 2323754"/>
              <a:gd name="connsiteX7" fmla="*/ 3720821 w 4318472"/>
              <a:gd name="connsiteY7" fmla="*/ 2297321 h 2323754"/>
              <a:gd name="connsiteX8" fmla="*/ 3219171 w 4318472"/>
              <a:gd name="connsiteY8" fmla="*/ 2109996 h 2323754"/>
              <a:gd name="connsiteX9" fmla="*/ 2765146 w 4318472"/>
              <a:gd name="connsiteY9" fmla="*/ 1817896 h 2323754"/>
              <a:gd name="connsiteX10" fmla="*/ 2311121 w 4318472"/>
              <a:gd name="connsiteY10" fmla="*/ 1659146 h 2323754"/>
              <a:gd name="connsiteX11" fmla="*/ 2028546 w 4318472"/>
              <a:gd name="connsiteY11" fmla="*/ 1662321 h 2323754"/>
              <a:gd name="connsiteX12" fmla="*/ 1580871 w 4318472"/>
              <a:gd name="connsiteY12" fmla="*/ 1814721 h 2323754"/>
              <a:gd name="connsiteX13" fmla="*/ 1133196 w 4318472"/>
              <a:gd name="connsiteY13" fmla="*/ 2119521 h 2323754"/>
              <a:gd name="connsiteX14" fmla="*/ 628371 w 4318472"/>
              <a:gd name="connsiteY14" fmla="*/ 2322721 h 2323754"/>
              <a:gd name="connsiteX15" fmla="*/ 231496 w 4318472"/>
              <a:gd name="connsiteY15" fmla="*/ 2173496 h 2323754"/>
              <a:gd name="connsiteX16" fmla="*/ 2896 w 4318472"/>
              <a:gd name="connsiteY16" fmla="*/ 1671846 h 2323754"/>
              <a:gd name="connsiteX17" fmla="*/ 129896 w 4318472"/>
              <a:gd name="connsiteY17" fmla="*/ 1122571 h 2323754"/>
              <a:gd name="connsiteX18" fmla="*/ 510896 w 4318472"/>
              <a:gd name="connsiteY18" fmla="*/ 617746 h 2323754"/>
              <a:gd name="connsiteX19" fmla="*/ 1149071 w 4318472"/>
              <a:gd name="connsiteY19" fmla="*/ 211346 h 2323754"/>
              <a:gd name="connsiteX20" fmla="*/ 1777721 w 4318472"/>
              <a:gd name="connsiteY20" fmla="*/ 24021 h 232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18472" h="2323754">
                <a:moveTo>
                  <a:pt x="1777721" y="24021"/>
                </a:moveTo>
                <a:cubicBezTo>
                  <a:pt x="2002617" y="-7729"/>
                  <a:pt x="2269846" y="-7200"/>
                  <a:pt x="2498446" y="20846"/>
                </a:cubicBezTo>
                <a:cubicBezTo>
                  <a:pt x="2727046" y="48892"/>
                  <a:pt x="2934479" y="98104"/>
                  <a:pt x="3149321" y="192296"/>
                </a:cubicBezTo>
                <a:cubicBezTo>
                  <a:pt x="3364163" y="286488"/>
                  <a:pt x="3618163" y="442592"/>
                  <a:pt x="3787496" y="585996"/>
                </a:cubicBezTo>
                <a:cubicBezTo>
                  <a:pt x="3956829" y="729400"/>
                  <a:pt x="4076950" y="870158"/>
                  <a:pt x="4165321" y="1052721"/>
                </a:cubicBezTo>
                <a:cubicBezTo>
                  <a:pt x="4253692" y="1235284"/>
                  <a:pt x="4326717" y="1501454"/>
                  <a:pt x="4317721" y="1681371"/>
                </a:cubicBezTo>
                <a:cubicBezTo>
                  <a:pt x="4308725" y="1861288"/>
                  <a:pt x="4210829" y="2029563"/>
                  <a:pt x="4111346" y="2132221"/>
                </a:cubicBezTo>
                <a:cubicBezTo>
                  <a:pt x="4011863" y="2234879"/>
                  <a:pt x="3869517" y="2301025"/>
                  <a:pt x="3720821" y="2297321"/>
                </a:cubicBezTo>
                <a:cubicBezTo>
                  <a:pt x="3572125" y="2293617"/>
                  <a:pt x="3378450" y="2189900"/>
                  <a:pt x="3219171" y="2109996"/>
                </a:cubicBezTo>
                <a:cubicBezTo>
                  <a:pt x="3059892" y="2030092"/>
                  <a:pt x="2916488" y="1893038"/>
                  <a:pt x="2765146" y="1817896"/>
                </a:cubicBezTo>
                <a:cubicBezTo>
                  <a:pt x="2613804" y="1742754"/>
                  <a:pt x="2433888" y="1685075"/>
                  <a:pt x="2311121" y="1659146"/>
                </a:cubicBezTo>
                <a:cubicBezTo>
                  <a:pt x="2188354" y="1633217"/>
                  <a:pt x="2150254" y="1636392"/>
                  <a:pt x="2028546" y="1662321"/>
                </a:cubicBezTo>
                <a:cubicBezTo>
                  <a:pt x="1906838" y="1688250"/>
                  <a:pt x="1730096" y="1738521"/>
                  <a:pt x="1580871" y="1814721"/>
                </a:cubicBezTo>
                <a:cubicBezTo>
                  <a:pt x="1431646" y="1890921"/>
                  <a:pt x="1291946" y="2034854"/>
                  <a:pt x="1133196" y="2119521"/>
                </a:cubicBezTo>
                <a:cubicBezTo>
                  <a:pt x="974446" y="2204188"/>
                  <a:pt x="778654" y="2313725"/>
                  <a:pt x="628371" y="2322721"/>
                </a:cubicBezTo>
                <a:cubicBezTo>
                  <a:pt x="478088" y="2331717"/>
                  <a:pt x="335742" y="2281975"/>
                  <a:pt x="231496" y="2173496"/>
                </a:cubicBezTo>
                <a:cubicBezTo>
                  <a:pt x="127250" y="2065017"/>
                  <a:pt x="19829" y="1847000"/>
                  <a:pt x="2896" y="1671846"/>
                </a:cubicBezTo>
                <a:cubicBezTo>
                  <a:pt x="-14037" y="1496692"/>
                  <a:pt x="45229" y="1298254"/>
                  <a:pt x="129896" y="1122571"/>
                </a:cubicBezTo>
                <a:cubicBezTo>
                  <a:pt x="214563" y="946888"/>
                  <a:pt x="341033" y="769617"/>
                  <a:pt x="510896" y="617746"/>
                </a:cubicBezTo>
                <a:cubicBezTo>
                  <a:pt x="680759" y="465875"/>
                  <a:pt x="937934" y="309771"/>
                  <a:pt x="1149071" y="211346"/>
                </a:cubicBezTo>
                <a:cubicBezTo>
                  <a:pt x="1360208" y="112921"/>
                  <a:pt x="1552825" y="55771"/>
                  <a:pt x="1777721" y="240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E41100-329D-6236-300D-A593280FC13C}"/>
              </a:ext>
            </a:extLst>
          </p:cNvPr>
          <p:cNvSpPr/>
          <p:nvPr/>
        </p:nvSpPr>
        <p:spPr>
          <a:xfrm rot="10800000">
            <a:off x="6180803" y="3519487"/>
            <a:ext cx="2659984" cy="1428750"/>
          </a:xfrm>
          <a:custGeom>
            <a:avLst/>
            <a:gdLst>
              <a:gd name="connsiteX0" fmla="*/ 1777721 w 4318472"/>
              <a:gd name="connsiteY0" fmla="*/ 24021 h 2323754"/>
              <a:gd name="connsiteX1" fmla="*/ 2498446 w 4318472"/>
              <a:gd name="connsiteY1" fmla="*/ 20846 h 2323754"/>
              <a:gd name="connsiteX2" fmla="*/ 3149321 w 4318472"/>
              <a:gd name="connsiteY2" fmla="*/ 192296 h 2323754"/>
              <a:gd name="connsiteX3" fmla="*/ 3787496 w 4318472"/>
              <a:gd name="connsiteY3" fmla="*/ 585996 h 2323754"/>
              <a:gd name="connsiteX4" fmla="*/ 4165321 w 4318472"/>
              <a:gd name="connsiteY4" fmla="*/ 1052721 h 2323754"/>
              <a:gd name="connsiteX5" fmla="*/ 4317721 w 4318472"/>
              <a:gd name="connsiteY5" fmla="*/ 1681371 h 2323754"/>
              <a:gd name="connsiteX6" fmla="*/ 4111346 w 4318472"/>
              <a:gd name="connsiteY6" fmla="*/ 2132221 h 2323754"/>
              <a:gd name="connsiteX7" fmla="*/ 3720821 w 4318472"/>
              <a:gd name="connsiteY7" fmla="*/ 2297321 h 2323754"/>
              <a:gd name="connsiteX8" fmla="*/ 3219171 w 4318472"/>
              <a:gd name="connsiteY8" fmla="*/ 2109996 h 2323754"/>
              <a:gd name="connsiteX9" fmla="*/ 2765146 w 4318472"/>
              <a:gd name="connsiteY9" fmla="*/ 1817896 h 2323754"/>
              <a:gd name="connsiteX10" fmla="*/ 2311121 w 4318472"/>
              <a:gd name="connsiteY10" fmla="*/ 1659146 h 2323754"/>
              <a:gd name="connsiteX11" fmla="*/ 2028546 w 4318472"/>
              <a:gd name="connsiteY11" fmla="*/ 1662321 h 2323754"/>
              <a:gd name="connsiteX12" fmla="*/ 1580871 w 4318472"/>
              <a:gd name="connsiteY12" fmla="*/ 1814721 h 2323754"/>
              <a:gd name="connsiteX13" fmla="*/ 1133196 w 4318472"/>
              <a:gd name="connsiteY13" fmla="*/ 2119521 h 2323754"/>
              <a:gd name="connsiteX14" fmla="*/ 628371 w 4318472"/>
              <a:gd name="connsiteY14" fmla="*/ 2322721 h 2323754"/>
              <a:gd name="connsiteX15" fmla="*/ 231496 w 4318472"/>
              <a:gd name="connsiteY15" fmla="*/ 2173496 h 2323754"/>
              <a:gd name="connsiteX16" fmla="*/ 2896 w 4318472"/>
              <a:gd name="connsiteY16" fmla="*/ 1671846 h 2323754"/>
              <a:gd name="connsiteX17" fmla="*/ 129896 w 4318472"/>
              <a:gd name="connsiteY17" fmla="*/ 1122571 h 2323754"/>
              <a:gd name="connsiteX18" fmla="*/ 510896 w 4318472"/>
              <a:gd name="connsiteY18" fmla="*/ 617746 h 2323754"/>
              <a:gd name="connsiteX19" fmla="*/ 1149071 w 4318472"/>
              <a:gd name="connsiteY19" fmla="*/ 211346 h 2323754"/>
              <a:gd name="connsiteX20" fmla="*/ 1777721 w 4318472"/>
              <a:gd name="connsiteY20" fmla="*/ 24021 h 232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18472" h="2323754">
                <a:moveTo>
                  <a:pt x="1777721" y="24021"/>
                </a:moveTo>
                <a:cubicBezTo>
                  <a:pt x="2002617" y="-7729"/>
                  <a:pt x="2269846" y="-7200"/>
                  <a:pt x="2498446" y="20846"/>
                </a:cubicBezTo>
                <a:cubicBezTo>
                  <a:pt x="2727046" y="48892"/>
                  <a:pt x="2934479" y="98104"/>
                  <a:pt x="3149321" y="192296"/>
                </a:cubicBezTo>
                <a:cubicBezTo>
                  <a:pt x="3364163" y="286488"/>
                  <a:pt x="3618163" y="442592"/>
                  <a:pt x="3787496" y="585996"/>
                </a:cubicBezTo>
                <a:cubicBezTo>
                  <a:pt x="3956829" y="729400"/>
                  <a:pt x="4076950" y="870158"/>
                  <a:pt x="4165321" y="1052721"/>
                </a:cubicBezTo>
                <a:cubicBezTo>
                  <a:pt x="4253692" y="1235284"/>
                  <a:pt x="4326717" y="1501454"/>
                  <a:pt x="4317721" y="1681371"/>
                </a:cubicBezTo>
                <a:cubicBezTo>
                  <a:pt x="4308725" y="1861288"/>
                  <a:pt x="4210829" y="2029563"/>
                  <a:pt x="4111346" y="2132221"/>
                </a:cubicBezTo>
                <a:cubicBezTo>
                  <a:pt x="4011863" y="2234879"/>
                  <a:pt x="3869517" y="2301025"/>
                  <a:pt x="3720821" y="2297321"/>
                </a:cubicBezTo>
                <a:cubicBezTo>
                  <a:pt x="3572125" y="2293617"/>
                  <a:pt x="3378450" y="2189900"/>
                  <a:pt x="3219171" y="2109996"/>
                </a:cubicBezTo>
                <a:cubicBezTo>
                  <a:pt x="3059892" y="2030092"/>
                  <a:pt x="2916488" y="1893038"/>
                  <a:pt x="2765146" y="1817896"/>
                </a:cubicBezTo>
                <a:cubicBezTo>
                  <a:pt x="2613804" y="1742754"/>
                  <a:pt x="2433888" y="1685075"/>
                  <a:pt x="2311121" y="1659146"/>
                </a:cubicBezTo>
                <a:cubicBezTo>
                  <a:pt x="2188354" y="1633217"/>
                  <a:pt x="2150254" y="1636392"/>
                  <a:pt x="2028546" y="1662321"/>
                </a:cubicBezTo>
                <a:cubicBezTo>
                  <a:pt x="1906838" y="1688250"/>
                  <a:pt x="1730096" y="1738521"/>
                  <a:pt x="1580871" y="1814721"/>
                </a:cubicBezTo>
                <a:cubicBezTo>
                  <a:pt x="1431646" y="1890921"/>
                  <a:pt x="1291946" y="2034854"/>
                  <a:pt x="1133196" y="2119521"/>
                </a:cubicBezTo>
                <a:cubicBezTo>
                  <a:pt x="974446" y="2204188"/>
                  <a:pt x="778654" y="2313725"/>
                  <a:pt x="628371" y="2322721"/>
                </a:cubicBezTo>
                <a:cubicBezTo>
                  <a:pt x="478088" y="2331717"/>
                  <a:pt x="335742" y="2281975"/>
                  <a:pt x="231496" y="2173496"/>
                </a:cubicBezTo>
                <a:cubicBezTo>
                  <a:pt x="127250" y="2065017"/>
                  <a:pt x="19829" y="1847000"/>
                  <a:pt x="2896" y="1671846"/>
                </a:cubicBezTo>
                <a:cubicBezTo>
                  <a:pt x="-14037" y="1496692"/>
                  <a:pt x="45229" y="1298254"/>
                  <a:pt x="129896" y="1122571"/>
                </a:cubicBezTo>
                <a:cubicBezTo>
                  <a:pt x="214563" y="946888"/>
                  <a:pt x="341033" y="769617"/>
                  <a:pt x="510896" y="617746"/>
                </a:cubicBezTo>
                <a:cubicBezTo>
                  <a:pt x="680759" y="465875"/>
                  <a:pt x="937934" y="309771"/>
                  <a:pt x="1149071" y="211346"/>
                </a:cubicBezTo>
                <a:cubicBezTo>
                  <a:pt x="1360208" y="112921"/>
                  <a:pt x="1552825" y="55771"/>
                  <a:pt x="1777721" y="240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D61E424-E444-F9D8-D8A4-9759A1875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27431" r="20313" b="51736"/>
          <a:stretch>
            <a:fillRect/>
          </a:stretch>
        </p:blipFill>
        <p:spPr>
          <a:xfrm>
            <a:off x="-3630202" y="1166813"/>
            <a:ext cx="2659983" cy="1428751"/>
          </a:xfrm>
          <a:custGeom>
            <a:avLst/>
            <a:gdLst>
              <a:gd name="connsiteX0" fmla="*/ 1316108 w 2659983"/>
              <a:gd name="connsiteY0" fmla="*/ 7 h 1428751"/>
              <a:gd name="connsiteX1" fmla="*/ 1538930 w 2659983"/>
              <a:gd name="connsiteY1" fmla="*/ 12818 h 1428751"/>
              <a:gd name="connsiteX2" fmla="*/ 1939840 w 2659983"/>
              <a:gd name="connsiteY2" fmla="*/ 118234 h 1428751"/>
              <a:gd name="connsiteX3" fmla="*/ 2332927 w 2659983"/>
              <a:gd name="connsiteY3" fmla="*/ 360298 h 1428751"/>
              <a:gd name="connsiteX4" fmla="*/ 2565650 w 2659983"/>
              <a:gd name="connsiteY4" fmla="*/ 647262 h 1428751"/>
              <a:gd name="connsiteX5" fmla="*/ 2659521 w 2659983"/>
              <a:gd name="connsiteY5" fmla="*/ 1033785 h 1428751"/>
              <a:gd name="connsiteX6" fmla="*/ 2532404 w 2659983"/>
              <a:gd name="connsiteY6" fmla="*/ 1310988 h 1428751"/>
              <a:gd name="connsiteX7" fmla="*/ 2291858 w 2659983"/>
              <a:gd name="connsiteY7" fmla="*/ 1412499 h 1428751"/>
              <a:gd name="connsiteX8" fmla="*/ 1982864 w 2659983"/>
              <a:gd name="connsiteY8" fmla="*/ 1297323 h 1428751"/>
              <a:gd name="connsiteX9" fmla="*/ 1703205 w 2659983"/>
              <a:gd name="connsiteY9" fmla="*/ 1117727 h 1428751"/>
              <a:gd name="connsiteX10" fmla="*/ 1423546 w 2659983"/>
              <a:gd name="connsiteY10" fmla="*/ 1020120 h 1428751"/>
              <a:gd name="connsiteX11" fmla="*/ 1249493 w 2659983"/>
              <a:gd name="connsiteY11" fmla="*/ 1022072 h 1428751"/>
              <a:gd name="connsiteX12" fmla="*/ 973745 w 2659983"/>
              <a:gd name="connsiteY12" fmla="*/ 1115774 h 1428751"/>
              <a:gd name="connsiteX13" fmla="*/ 697997 w 2659983"/>
              <a:gd name="connsiteY13" fmla="*/ 1303179 h 1428751"/>
              <a:gd name="connsiteX14" fmla="*/ 387048 w 2659983"/>
              <a:gd name="connsiteY14" fmla="*/ 1428116 h 1428751"/>
              <a:gd name="connsiteX15" fmla="*/ 142591 w 2659983"/>
              <a:gd name="connsiteY15" fmla="*/ 1336366 h 1428751"/>
              <a:gd name="connsiteX16" fmla="*/ 1784 w 2659983"/>
              <a:gd name="connsiteY16" fmla="*/ 1027928 h 1428751"/>
              <a:gd name="connsiteX17" fmla="*/ 80010 w 2659983"/>
              <a:gd name="connsiteY17" fmla="*/ 690209 h 1428751"/>
              <a:gd name="connsiteX18" fmla="*/ 314689 w 2659983"/>
              <a:gd name="connsiteY18" fmla="*/ 379820 h 1428751"/>
              <a:gd name="connsiteX19" fmla="*/ 707776 w 2659983"/>
              <a:gd name="connsiteY19" fmla="*/ 129946 h 1428751"/>
              <a:gd name="connsiteX20" fmla="*/ 1094996 w 2659983"/>
              <a:gd name="connsiteY20" fmla="*/ 14770 h 1428751"/>
              <a:gd name="connsiteX21" fmla="*/ 1316108 w 2659983"/>
              <a:gd name="connsiteY21" fmla="*/ 7 h 14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59983" h="1428751">
                <a:moveTo>
                  <a:pt x="1316108" y="7"/>
                </a:moveTo>
                <a:cubicBezTo>
                  <a:pt x="1392175" y="-196"/>
                  <a:pt x="1468527" y="4196"/>
                  <a:pt x="1538930" y="12818"/>
                </a:cubicBezTo>
                <a:cubicBezTo>
                  <a:pt x="1679737" y="30062"/>
                  <a:pt x="1807507" y="60320"/>
                  <a:pt x="1939840" y="118234"/>
                </a:cubicBezTo>
                <a:cubicBezTo>
                  <a:pt x="2072173" y="176147"/>
                  <a:pt x="2228625" y="272127"/>
                  <a:pt x="2332927" y="360298"/>
                </a:cubicBezTo>
                <a:cubicBezTo>
                  <a:pt x="2437228" y="448470"/>
                  <a:pt x="2511217" y="535014"/>
                  <a:pt x="2565650" y="647262"/>
                </a:cubicBezTo>
                <a:cubicBezTo>
                  <a:pt x="2620082" y="759510"/>
                  <a:pt x="2665062" y="923164"/>
                  <a:pt x="2659521" y="1033785"/>
                </a:cubicBezTo>
                <a:cubicBezTo>
                  <a:pt x="2653980" y="1144406"/>
                  <a:pt x="2593681" y="1247869"/>
                  <a:pt x="2532404" y="1310988"/>
                </a:cubicBezTo>
                <a:cubicBezTo>
                  <a:pt x="2471127" y="1374107"/>
                  <a:pt x="2383448" y="1414776"/>
                  <a:pt x="2291858" y="1412499"/>
                </a:cubicBezTo>
                <a:cubicBezTo>
                  <a:pt x="2200268" y="1410222"/>
                  <a:pt x="2080973" y="1346452"/>
                  <a:pt x="1982864" y="1297323"/>
                </a:cubicBezTo>
                <a:cubicBezTo>
                  <a:pt x="1884755" y="1248194"/>
                  <a:pt x="1796425" y="1163927"/>
                  <a:pt x="1703205" y="1117727"/>
                </a:cubicBezTo>
                <a:cubicBezTo>
                  <a:pt x="1609985" y="1071526"/>
                  <a:pt x="1499165" y="1036062"/>
                  <a:pt x="1423546" y="1020120"/>
                </a:cubicBezTo>
                <a:cubicBezTo>
                  <a:pt x="1347927" y="1004178"/>
                  <a:pt x="1324459" y="1006130"/>
                  <a:pt x="1249493" y="1022072"/>
                </a:cubicBezTo>
                <a:cubicBezTo>
                  <a:pt x="1174526" y="1038014"/>
                  <a:pt x="1065661" y="1068923"/>
                  <a:pt x="973745" y="1115774"/>
                </a:cubicBezTo>
                <a:cubicBezTo>
                  <a:pt x="881829" y="1162626"/>
                  <a:pt x="795780" y="1251122"/>
                  <a:pt x="697997" y="1303179"/>
                </a:cubicBezTo>
                <a:cubicBezTo>
                  <a:pt x="600215" y="1355237"/>
                  <a:pt x="479616" y="1422585"/>
                  <a:pt x="387048" y="1428116"/>
                </a:cubicBezTo>
                <a:cubicBezTo>
                  <a:pt x="294480" y="1433647"/>
                  <a:pt x="206802" y="1403064"/>
                  <a:pt x="142591" y="1336366"/>
                </a:cubicBezTo>
                <a:cubicBezTo>
                  <a:pt x="78380" y="1269668"/>
                  <a:pt x="12214" y="1135621"/>
                  <a:pt x="1784" y="1027928"/>
                </a:cubicBezTo>
                <a:cubicBezTo>
                  <a:pt x="-8646" y="920236"/>
                  <a:pt x="27859" y="798227"/>
                  <a:pt x="80010" y="690209"/>
                </a:cubicBezTo>
                <a:cubicBezTo>
                  <a:pt x="132161" y="582191"/>
                  <a:pt x="210061" y="473197"/>
                  <a:pt x="314689" y="379820"/>
                </a:cubicBezTo>
                <a:cubicBezTo>
                  <a:pt x="419317" y="286442"/>
                  <a:pt x="577725" y="190463"/>
                  <a:pt x="707776" y="129946"/>
                </a:cubicBezTo>
                <a:cubicBezTo>
                  <a:pt x="837827" y="69430"/>
                  <a:pt x="956470" y="34292"/>
                  <a:pt x="1094996" y="14770"/>
                </a:cubicBezTo>
                <a:cubicBezTo>
                  <a:pt x="1164259" y="5010"/>
                  <a:pt x="1240041" y="211"/>
                  <a:pt x="1316108" y="7"/>
                </a:cubicBezTo>
                <a:close/>
              </a:path>
            </a:pathLst>
          </a:cu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A00117F-BAF6-24B1-B35E-2B9F3D10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51319" r="20313" b="27847"/>
          <a:stretch>
            <a:fillRect/>
          </a:stretch>
        </p:blipFill>
        <p:spPr>
          <a:xfrm>
            <a:off x="-3854456" y="3309939"/>
            <a:ext cx="2659984" cy="1428751"/>
          </a:xfrm>
          <a:custGeom>
            <a:avLst/>
            <a:gdLst>
              <a:gd name="connsiteX0" fmla="*/ 2272937 w 2659984"/>
              <a:gd name="connsiteY0" fmla="*/ 636 h 1428751"/>
              <a:gd name="connsiteX1" fmla="*/ 2517394 w 2659984"/>
              <a:gd name="connsiteY1" fmla="*/ 92387 h 1428751"/>
              <a:gd name="connsiteX2" fmla="*/ 2658201 w 2659984"/>
              <a:gd name="connsiteY2" fmla="*/ 400824 h 1428751"/>
              <a:gd name="connsiteX3" fmla="*/ 2579975 w 2659984"/>
              <a:gd name="connsiteY3" fmla="*/ 738543 h 1428751"/>
              <a:gd name="connsiteX4" fmla="*/ 2345296 w 2659984"/>
              <a:gd name="connsiteY4" fmla="*/ 1048933 h 1428751"/>
              <a:gd name="connsiteX5" fmla="*/ 1952209 w 2659984"/>
              <a:gd name="connsiteY5" fmla="*/ 1298806 h 1428751"/>
              <a:gd name="connsiteX6" fmla="*/ 1564989 w 2659984"/>
              <a:gd name="connsiteY6" fmla="*/ 1413982 h 1428751"/>
              <a:gd name="connsiteX7" fmla="*/ 1121055 w 2659984"/>
              <a:gd name="connsiteY7" fmla="*/ 1415934 h 1428751"/>
              <a:gd name="connsiteX8" fmla="*/ 720145 w 2659984"/>
              <a:gd name="connsiteY8" fmla="*/ 1310519 h 1428751"/>
              <a:gd name="connsiteX9" fmla="*/ 327058 w 2659984"/>
              <a:gd name="connsiteY9" fmla="*/ 1068454 h 1428751"/>
              <a:gd name="connsiteX10" fmla="*/ 94335 w 2659984"/>
              <a:gd name="connsiteY10" fmla="*/ 781490 h 1428751"/>
              <a:gd name="connsiteX11" fmla="*/ 463 w 2659984"/>
              <a:gd name="connsiteY11" fmla="*/ 394968 h 1428751"/>
              <a:gd name="connsiteX12" fmla="*/ 127581 w 2659984"/>
              <a:gd name="connsiteY12" fmla="*/ 117764 h 1428751"/>
              <a:gd name="connsiteX13" fmla="*/ 368127 w 2659984"/>
              <a:gd name="connsiteY13" fmla="*/ 16253 h 1428751"/>
              <a:gd name="connsiteX14" fmla="*/ 677121 w 2659984"/>
              <a:gd name="connsiteY14" fmla="*/ 131429 h 1428751"/>
              <a:gd name="connsiteX15" fmla="*/ 956780 w 2659984"/>
              <a:gd name="connsiteY15" fmla="*/ 311026 h 1428751"/>
              <a:gd name="connsiteX16" fmla="*/ 1236439 w 2659984"/>
              <a:gd name="connsiteY16" fmla="*/ 408633 h 1428751"/>
              <a:gd name="connsiteX17" fmla="*/ 1410492 w 2659984"/>
              <a:gd name="connsiteY17" fmla="*/ 406680 h 1428751"/>
              <a:gd name="connsiteX18" fmla="*/ 1686240 w 2659984"/>
              <a:gd name="connsiteY18" fmla="*/ 312978 h 1428751"/>
              <a:gd name="connsiteX19" fmla="*/ 1961987 w 2659984"/>
              <a:gd name="connsiteY19" fmla="*/ 125573 h 1428751"/>
              <a:gd name="connsiteX20" fmla="*/ 2272937 w 2659984"/>
              <a:gd name="connsiteY20" fmla="*/ 636 h 14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59984" h="1428751">
                <a:moveTo>
                  <a:pt x="2272937" y="636"/>
                </a:moveTo>
                <a:cubicBezTo>
                  <a:pt x="2365504" y="-4895"/>
                  <a:pt x="2453183" y="25689"/>
                  <a:pt x="2517394" y="92387"/>
                </a:cubicBezTo>
                <a:cubicBezTo>
                  <a:pt x="2581604" y="159085"/>
                  <a:pt x="2647771" y="293131"/>
                  <a:pt x="2658201" y="400824"/>
                </a:cubicBezTo>
                <a:cubicBezTo>
                  <a:pt x="2668631" y="508517"/>
                  <a:pt x="2632126" y="630525"/>
                  <a:pt x="2579975" y="738543"/>
                </a:cubicBezTo>
                <a:cubicBezTo>
                  <a:pt x="2527824" y="846561"/>
                  <a:pt x="2449924" y="955556"/>
                  <a:pt x="2345296" y="1048933"/>
                </a:cubicBezTo>
                <a:cubicBezTo>
                  <a:pt x="2240668" y="1142310"/>
                  <a:pt x="2082260" y="1238290"/>
                  <a:pt x="1952209" y="1298806"/>
                </a:cubicBezTo>
                <a:cubicBezTo>
                  <a:pt x="1822158" y="1359322"/>
                  <a:pt x="1703515" y="1394461"/>
                  <a:pt x="1564989" y="1413982"/>
                </a:cubicBezTo>
                <a:cubicBezTo>
                  <a:pt x="1426463" y="1433503"/>
                  <a:pt x="1261862" y="1433178"/>
                  <a:pt x="1121055" y="1415934"/>
                </a:cubicBezTo>
                <a:cubicBezTo>
                  <a:pt x="980247" y="1398690"/>
                  <a:pt x="852478" y="1368432"/>
                  <a:pt x="720145" y="1310519"/>
                </a:cubicBezTo>
                <a:cubicBezTo>
                  <a:pt x="587812" y="1252605"/>
                  <a:pt x="431360" y="1156625"/>
                  <a:pt x="327058" y="1068454"/>
                </a:cubicBezTo>
                <a:cubicBezTo>
                  <a:pt x="222757" y="980283"/>
                  <a:pt x="148768" y="893738"/>
                  <a:pt x="94335" y="781490"/>
                </a:cubicBezTo>
                <a:cubicBezTo>
                  <a:pt x="39902" y="669242"/>
                  <a:pt x="-5078" y="505589"/>
                  <a:pt x="463" y="394968"/>
                </a:cubicBezTo>
                <a:cubicBezTo>
                  <a:pt x="6005" y="284346"/>
                  <a:pt x="66304" y="180883"/>
                  <a:pt x="127581" y="117764"/>
                </a:cubicBezTo>
                <a:cubicBezTo>
                  <a:pt x="188858" y="54646"/>
                  <a:pt x="276537" y="13976"/>
                  <a:pt x="368127" y="16253"/>
                </a:cubicBezTo>
                <a:cubicBezTo>
                  <a:pt x="459717" y="18531"/>
                  <a:pt x="579012" y="82301"/>
                  <a:pt x="677121" y="131429"/>
                </a:cubicBezTo>
                <a:cubicBezTo>
                  <a:pt x="775229" y="180558"/>
                  <a:pt x="863560" y="264825"/>
                  <a:pt x="956780" y="311026"/>
                </a:cubicBezTo>
                <a:cubicBezTo>
                  <a:pt x="1049999" y="357227"/>
                  <a:pt x="1160820" y="392690"/>
                  <a:pt x="1236439" y="408633"/>
                </a:cubicBezTo>
                <a:cubicBezTo>
                  <a:pt x="1312057" y="424575"/>
                  <a:pt x="1335525" y="422623"/>
                  <a:pt x="1410492" y="406680"/>
                </a:cubicBezTo>
                <a:cubicBezTo>
                  <a:pt x="1485459" y="390738"/>
                  <a:pt x="1594324" y="359829"/>
                  <a:pt x="1686240" y="312978"/>
                </a:cubicBezTo>
                <a:cubicBezTo>
                  <a:pt x="1778155" y="266127"/>
                  <a:pt x="1864204" y="177630"/>
                  <a:pt x="1961987" y="125573"/>
                </a:cubicBezTo>
                <a:cubicBezTo>
                  <a:pt x="2059770" y="73516"/>
                  <a:pt x="2180369" y="6167"/>
                  <a:pt x="2272937" y="636"/>
                </a:cubicBezTo>
                <a:close/>
              </a:path>
            </a:pathLst>
          </a:cu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2BCE9A98-B67B-84BB-7C59-3B99E1813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811" y="-119061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236D51D-F75C-84F9-250A-F809AFA61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27430" r="20313" b="51737"/>
          <a:stretch/>
        </p:blipFill>
        <p:spPr>
          <a:xfrm>
            <a:off x="10807444" y="1881188"/>
            <a:ext cx="2659983" cy="1428751"/>
          </a:xfrm>
          <a:custGeom>
            <a:avLst/>
            <a:gdLst>
              <a:gd name="connsiteX0" fmla="*/ 1316108 w 2659983"/>
              <a:gd name="connsiteY0" fmla="*/ 7 h 1428751"/>
              <a:gd name="connsiteX1" fmla="*/ 1538930 w 2659983"/>
              <a:gd name="connsiteY1" fmla="*/ 12818 h 1428751"/>
              <a:gd name="connsiteX2" fmla="*/ 1939840 w 2659983"/>
              <a:gd name="connsiteY2" fmla="*/ 118233 h 1428751"/>
              <a:gd name="connsiteX3" fmla="*/ 2332927 w 2659983"/>
              <a:gd name="connsiteY3" fmla="*/ 360298 h 1428751"/>
              <a:gd name="connsiteX4" fmla="*/ 2565650 w 2659983"/>
              <a:gd name="connsiteY4" fmla="*/ 647262 h 1428751"/>
              <a:gd name="connsiteX5" fmla="*/ 2659521 w 2659983"/>
              <a:gd name="connsiteY5" fmla="*/ 1033785 h 1428751"/>
              <a:gd name="connsiteX6" fmla="*/ 2532404 w 2659983"/>
              <a:gd name="connsiteY6" fmla="*/ 1310988 h 1428751"/>
              <a:gd name="connsiteX7" fmla="*/ 2291858 w 2659983"/>
              <a:gd name="connsiteY7" fmla="*/ 1412499 h 1428751"/>
              <a:gd name="connsiteX8" fmla="*/ 1982864 w 2659983"/>
              <a:gd name="connsiteY8" fmla="*/ 1297323 h 1428751"/>
              <a:gd name="connsiteX9" fmla="*/ 1703205 w 2659983"/>
              <a:gd name="connsiteY9" fmla="*/ 1117727 h 1428751"/>
              <a:gd name="connsiteX10" fmla="*/ 1423546 w 2659983"/>
              <a:gd name="connsiteY10" fmla="*/ 1020120 h 1428751"/>
              <a:gd name="connsiteX11" fmla="*/ 1249493 w 2659983"/>
              <a:gd name="connsiteY11" fmla="*/ 1022072 h 1428751"/>
              <a:gd name="connsiteX12" fmla="*/ 973745 w 2659983"/>
              <a:gd name="connsiteY12" fmla="*/ 1115774 h 1428751"/>
              <a:gd name="connsiteX13" fmla="*/ 697998 w 2659983"/>
              <a:gd name="connsiteY13" fmla="*/ 1303179 h 1428751"/>
              <a:gd name="connsiteX14" fmla="*/ 387048 w 2659983"/>
              <a:gd name="connsiteY14" fmla="*/ 1428116 h 1428751"/>
              <a:gd name="connsiteX15" fmla="*/ 142591 w 2659983"/>
              <a:gd name="connsiteY15" fmla="*/ 1336366 h 1428751"/>
              <a:gd name="connsiteX16" fmla="*/ 1784 w 2659983"/>
              <a:gd name="connsiteY16" fmla="*/ 1027928 h 1428751"/>
              <a:gd name="connsiteX17" fmla="*/ 80010 w 2659983"/>
              <a:gd name="connsiteY17" fmla="*/ 690209 h 1428751"/>
              <a:gd name="connsiteX18" fmla="*/ 314689 w 2659983"/>
              <a:gd name="connsiteY18" fmla="*/ 379820 h 1428751"/>
              <a:gd name="connsiteX19" fmla="*/ 707776 w 2659983"/>
              <a:gd name="connsiteY19" fmla="*/ 129946 h 1428751"/>
              <a:gd name="connsiteX20" fmla="*/ 1094996 w 2659983"/>
              <a:gd name="connsiteY20" fmla="*/ 14770 h 1428751"/>
              <a:gd name="connsiteX21" fmla="*/ 1316108 w 2659983"/>
              <a:gd name="connsiteY21" fmla="*/ 7 h 14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59983" h="1428751">
                <a:moveTo>
                  <a:pt x="1316108" y="7"/>
                </a:moveTo>
                <a:cubicBezTo>
                  <a:pt x="1392175" y="-196"/>
                  <a:pt x="1468527" y="4196"/>
                  <a:pt x="1538930" y="12818"/>
                </a:cubicBezTo>
                <a:cubicBezTo>
                  <a:pt x="1679737" y="30062"/>
                  <a:pt x="1807507" y="60320"/>
                  <a:pt x="1939840" y="118233"/>
                </a:cubicBezTo>
                <a:cubicBezTo>
                  <a:pt x="2072173" y="176147"/>
                  <a:pt x="2228625" y="272127"/>
                  <a:pt x="2332927" y="360298"/>
                </a:cubicBezTo>
                <a:cubicBezTo>
                  <a:pt x="2437228" y="448470"/>
                  <a:pt x="2511217" y="535014"/>
                  <a:pt x="2565650" y="647262"/>
                </a:cubicBezTo>
                <a:cubicBezTo>
                  <a:pt x="2620083" y="759510"/>
                  <a:pt x="2665063" y="923164"/>
                  <a:pt x="2659521" y="1033785"/>
                </a:cubicBezTo>
                <a:cubicBezTo>
                  <a:pt x="2653980" y="1144406"/>
                  <a:pt x="2593681" y="1247869"/>
                  <a:pt x="2532404" y="1310988"/>
                </a:cubicBezTo>
                <a:cubicBezTo>
                  <a:pt x="2471127" y="1374107"/>
                  <a:pt x="2383448" y="1414776"/>
                  <a:pt x="2291858" y="1412499"/>
                </a:cubicBezTo>
                <a:cubicBezTo>
                  <a:pt x="2200268" y="1410222"/>
                  <a:pt x="2080973" y="1346452"/>
                  <a:pt x="1982864" y="1297323"/>
                </a:cubicBezTo>
                <a:cubicBezTo>
                  <a:pt x="1884755" y="1248194"/>
                  <a:pt x="1796425" y="1163927"/>
                  <a:pt x="1703205" y="1117727"/>
                </a:cubicBezTo>
                <a:cubicBezTo>
                  <a:pt x="1609985" y="1071526"/>
                  <a:pt x="1499165" y="1036062"/>
                  <a:pt x="1423546" y="1020120"/>
                </a:cubicBezTo>
                <a:cubicBezTo>
                  <a:pt x="1347927" y="1004177"/>
                  <a:pt x="1324459" y="1006130"/>
                  <a:pt x="1249493" y="1022072"/>
                </a:cubicBezTo>
                <a:cubicBezTo>
                  <a:pt x="1174526" y="1038014"/>
                  <a:pt x="1065661" y="1068923"/>
                  <a:pt x="973745" y="1115774"/>
                </a:cubicBezTo>
                <a:cubicBezTo>
                  <a:pt x="881829" y="1162626"/>
                  <a:pt x="795781" y="1251122"/>
                  <a:pt x="697998" y="1303179"/>
                </a:cubicBezTo>
                <a:cubicBezTo>
                  <a:pt x="600215" y="1355237"/>
                  <a:pt x="479616" y="1422585"/>
                  <a:pt x="387048" y="1428116"/>
                </a:cubicBezTo>
                <a:cubicBezTo>
                  <a:pt x="294481" y="1433647"/>
                  <a:pt x="206802" y="1403064"/>
                  <a:pt x="142591" y="1336366"/>
                </a:cubicBezTo>
                <a:cubicBezTo>
                  <a:pt x="78380" y="1269668"/>
                  <a:pt x="12214" y="1135621"/>
                  <a:pt x="1784" y="1027928"/>
                </a:cubicBezTo>
                <a:cubicBezTo>
                  <a:pt x="-8646" y="920236"/>
                  <a:pt x="27859" y="798227"/>
                  <a:pt x="80010" y="690209"/>
                </a:cubicBezTo>
                <a:cubicBezTo>
                  <a:pt x="132161" y="582191"/>
                  <a:pt x="210061" y="473197"/>
                  <a:pt x="314689" y="379820"/>
                </a:cubicBezTo>
                <a:cubicBezTo>
                  <a:pt x="419317" y="286442"/>
                  <a:pt x="577725" y="190462"/>
                  <a:pt x="707776" y="129946"/>
                </a:cubicBezTo>
                <a:cubicBezTo>
                  <a:pt x="837827" y="69430"/>
                  <a:pt x="956470" y="34292"/>
                  <a:pt x="1094996" y="14770"/>
                </a:cubicBezTo>
                <a:cubicBezTo>
                  <a:pt x="1164259" y="5010"/>
                  <a:pt x="1240041" y="211"/>
                  <a:pt x="1316108" y="7"/>
                </a:cubicBezTo>
                <a:close/>
              </a:path>
            </a:pathLst>
          </a:custGeom>
        </p:spPr>
      </p:pic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5D91AB60-8F35-BF2A-3284-570B602C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10"/>
          <a:stretch/>
        </p:blipFill>
        <p:spPr>
          <a:xfrm>
            <a:off x="9824115" y="0"/>
            <a:ext cx="4572000" cy="3394075"/>
          </a:xfrm>
          <a:custGeom>
            <a:avLst/>
            <a:gdLst>
              <a:gd name="connsiteX0" fmla="*/ 0 w 4572000"/>
              <a:gd name="connsiteY0" fmla="*/ 0 h 3394075"/>
              <a:gd name="connsiteX1" fmla="*/ 4572000 w 4572000"/>
              <a:gd name="connsiteY1" fmla="*/ 0 h 3394075"/>
              <a:gd name="connsiteX2" fmla="*/ 4572000 w 4572000"/>
              <a:gd name="connsiteY2" fmla="*/ 3394075 h 3394075"/>
              <a:gd name="connsiteX3" fmla="*/ 0 w 4572000"/>
              <a:gd name="connsiteY3" fmla="*/ 3394075 h 3394075"/>
              <a:gd name="connsiteX4" fmla="*/ 0 w 4572000"/>
              <a:gd name="connsiteY4" fmla="*/ 0 h 3394075"/>
              <a:gd name="connsiteX5" fmla="*/ 2299436 w 4572000"/>
              <a:gd name="connsiteY5" fmla="*/ 1881195 h 3394075"/>
              <a:gd name="connsiteX6" fmla="*/ 2078324 w 4572000"/>
              <a:gd name="connsiteY6" fmla="*/ 1895958 h 3394075"/>
              <a:gd name="connsiteX7" fmla="*/ 1691104 w 4572000"/>
              <a:gd name="connsiteY7" fmla="*/ 2011134 h 3394075"/>
              <a:gd name="connsiteX8" fmla="*/ 1298017 w 4572000"/>
              <a:gd name="connsiteY8" fmla="*/ 2261008 h 3394075"/>
              <a:gd name="connsiteX9" fmla="*/ 1063338 w 4572000"/>
              <a:gd name="connsiteY9" fmla="*/ 2571397 h 3394075"/>
              <a:gd name="connsiteX10" fmla="*/ 985112 w 4572000"/>
              <a:gd name="connsiteY10" fmla="*/ 2909116 h 3394075"/>
              <a:gd name="connsiteX11" fmla="*/ 1125919 w 4572000"/>
              <a:gd name="connsiteY11" fmla="*/ 3217554 h 3394075"/>
              <a:gd name="connsiteX12" fmla="*/ 1370376 w 4572000"/>
              <a:gd name="connsiteY12" fmla="*/ 3309304 h 3394075"/>
              <a:gd name="connsiteX13" fmla="*/ 1681326 w 4572000"/>
              <a:gd name="connsiteY13" fmla="*/ 3184367 h 3394075"/>
              <a:gd name="connsiteX14" fmla="*/ 1957073 w 4572000"/>
              <a:gd name="connsiteY14" fmla="*/ 2996962 h 3394075"/>
              <a:gd name="connsiteX15" fmla="*/ 2232821 w 4572000"/>
              <a:gd name="connsiteY15" fmla="*/ 2903260 h 3394075"/>
              <a:gd name="connsiteX16" fmla="*/ 2406874 w 4572000"/>
              <a:gd name="connsiteY16" fmla="*/ 2901308 h 3394075"/>
              <a:gd name="connsiteX17" fmla="*/ 2686533 w 4572000"/>
              <a:gd name="connsiteY17" fmla="*/ 2998915 h 3394075"/>
              <a:gd name="connsiteX18" fmla="*/ 2966192 w 4572000"/>
              <a:gd name="connsiteY18" fmla="*/ 3178511 h 3394075"/>
              <a:gd name="connsiteX19" fmla="*/ 3275186 w 4572000"/>
              <a:gd name="connsiteY19" fmla="*/ 3293687 h 3394075"/>
              <a:gd name="connsiteX20" fmla="*/ 3515732 w 4572000"/>
              <a:gd name="connsiteY20" fmla="*/ 3192176 h 3394075"/>
              <a:gd name="connsiteX21" fmla="*/ 3642849 w 4572000"/>
              <a:gd name="connsiteY21" fmla="*/ 2914973 h 3394075"/>
              <a:gd name="connsiteX22" fmla="*/ 3548978 w 4572000"/>
              <a:gd name="connsiteY22" fmla="*/ 2528450 h 3394075"/>
              <a:gd name="connsiteX23" fmla="*/ 3316255 w 4572000"/>
              <a:gd name="connsiteY23" fmla="*/ 2241486 h 3394075"/>
              <a:gd name="connsiteX24" fmla="*/ 2923168 w 4572000"/>
              <a:gd name="connsiteY24" fmla="*/ 1999421 h 3394075"/>
              <a:gd name="connsiteX25" fmla="*/ 2522258 w 4572000"/>
              <a:gd name="connsiteY25" fmla="*/ 1894006 h 3394075"/>
              <a:gd name="connsiteX26" fmla="*/ 2299436 w 4572000"/>
              <a:gd name="connsiteY26" fmla="*/ 1881195 h 339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72000" h="3394075">
                <a:moveTo>
                  <a:pt x="0" y="0"/>
                </a:moveTo>
                <a:lnTo>
                  <a:pt x="4572000" y="0"/>
                </a:lnTo>
                <a:lnTo>
                  <a:pt x="4572000" y="3394075"/>
                </a:lnTo>
                <a:lnTo>
                  <a:pt x="0" y="3394075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0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9" y="3314835"/>
                  <a:pt x="1370376" y="3309304"/>
                </a:cubicBezTo>
                <a:cubicBezTo>
                  <a:pt x="1462944" y="3303773"/>
                  <a:pt x="1583543" y="3236425"/>
                  <a:pt x="1681326" y="3184367"/>
                </a:cubicBezTo>
                <a:cubicBezTo>
                  <a:pt x="1779109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5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1" y="2804352"/>
                  <a:pt x="3603411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1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</a:path>
            </a:pathLst>
          </a:cu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33FFA7A9-E089-A64D-CA8A-36F6C5D4B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51319" r="20313" b="27847"/>
          <a:stretch/>
        </p:blipFill>
        <p:spPr>
          <a:xfrm>
            <a:off x="16027143" y="3519487"/>
            <a:ext cx="2659984" cy="1428751"/>
          </a:xfrm>
          <a:custGeom>
            <a:avLst/>
            <a:gdLst>
              <a:gd name="connsiteX0" fmla="*/ 2272935 w 2659984"/>
              <a:gd name="connsiteY0" fmla="*/ 636 h 1428751"/>
              <a:gd name="connsiteX1" fmla="*/ 2517393 w 2659984"/>
              <a:gd name="connsiteY1" fmla="*/ 92387 h 1428751"/>
              <a:gd name="connsiteX2" fmla="*/ 2658201 w 2659984"/>
              <a:gd name="connsiteY2" fmla="*/ 400824 h 1428751"/>
              <a:gd name="connsiteX3" fmla="*/ 2579973 w 2659984"/>
              <a:gd name="connsiteY3" fmla="*/ 738543 h 1428751"/>
              <a:gd name="connsiteX4" fmla="*/ 2345295 w 2659984"/>
              <a:gd name="connsiteY4" fmla="*/ 1048933 h 1428751"/>
              <a:gd name="connsiteX5" fmla="*/ 1952209 w 2659984"/>
              <a:gd name="connsiteY5" fmla="*/ 1298806 h 1428751"/>
              <a:gd name="connsiteX6" fmla="*/ 1564989 w 2659984"/>
              <a:gd name="connsiteY6" fmla="*/ 1413982 h 1428751"/>
              <a:gd name="connsiteX7" fmla="*/ 1121053 w 2659984"/>
              <a:gd name="connsiteY7" fmla="*/ 1415934 h 1428751"/>
              <a:gd name="connsiteX8" fmla="*/ 720144 w 2659984"/>
              <a:gd name="connsiteY8" fmla="*/ 1310519 h 1428751"/>
              <a:gd name="connsiteX9" fmla="*/ 327057 w 2659984"/>
              <a:gd name="connsiteY9" fmla="*/ 1068454 h 1428751"/>
              <a:gd name="connsiteX10" fmla="*/ 94334 w 2659984"/>
              <a:gd name="connsiteY10" fmla="*/ 781490 h 1428751"/>
              <a:gd name="connsiteX11" fmla="*/ 463 w 2659984"/>
              <a:gd name="connsiteY11" fmla="*/ 394968 h 1428751"/>
              <a:gd name="connsiteX12" fmla="*/ 127580 w 2659984"/>
              <a:gd name="connsiteY12" fmla="*/ 117764 h 1428751"/>
              <a:gd name="connsiteX13" fmla="*/ 368126 w 2659984"/>
              <a:gd name="connsiteY13" fmla="*/ 16253 h 1428751"/>
              <a:gd name="connsiteX14" fmla="*/ 677120 w 2659984"/>
              <a:gd name="connsiteY14" fmla="*/ 131429 h 1428751"/>
              <a:gd name="connsiteX15" fmla="*/ 956779 w 2659984"/>
              <a:gd name="connsiteY15" fmla="*/ 311026 h 1428751"/>
              <a:gd name="connsiteX16" fmla="*/ 1236437 w 2659984"/>
              <a:gd name="connsiteY16" fmla="*/ 408632 h 1428751"/>
              <a:gd name="connsiteX17" fmla="*/ 1410491 w 2659984"/>
              <a:gd name="connsiteY17" fmla="*/ 406680 h 1428751"/>
              <a:gd name="connsiteX18" fmla="*/ 1686239 w 2659984"/>
              <a:gd name="connsiteY18" fmla="*/ 312978 h 1428751"/>
              <a:gd name="connsiteX19" fmla="*/ 1961987 w 2659984"/>
              <a:gd name="connsiteY19" fmla="*/ 125573 h 1428751"/>
              <a:gd name="connsiteX20" fmla="*/ 2272935 w 2659984"/>
              <a:gd name="connsiteY20" fmla="*/ 636 h 14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59984" h="1428751">
                <a:moveTo>
                  <a:pt x="2272935" y="636"/>
                </a:moveTo>
                <a:cubicBezTo>
                  <a:pt x="2365503" y="-4895"/>
                  <a:pt x="2453183" y="25689"/>
                  <a:pt x="2517393" y="92387"/>
                </a:cubicBezTo>
                <a:cubicBezTo>
                  <a:pt x="2581603" y="159085"/>
                  <a:pt x="2647771" y="293131"/>
                  <a:pt x="2658201" y="400824"/>
                </a:cubicBezTo>
                <a:cubicBezTo>
                  <a:pt x="2668631" y="508517"/>
                  <a:pt x="2632125" y="630525"/>
                  <a:pt x="2579973" y="738543"/>
                </a:cubicBezTo>
                <a:cubicBezTo>
                  <a:pt x="2527823" y="846561"/>
                  <a:pt x="2449923" y="955556"/>
                  <a:pt x="2345295" y="1048933"/>
                </a:cubicBezTo>
                <a:cubicBezTo>
                  <a:pt x="2240667" y="1142310"/>
                  <a:pt x="2082259" y="1238290"/>
                  <a:pt x="1952209" y="1298806"/>
                </a:cubicBezTo>
                <a:cubicBezTo>
                  <a:pt x="1822157" y="1359322"/>
                  <a:pt x="1703513" y="1394461"/>
                  <a:pt x="1564989" y="1413982"/>
                </a:cubicBezTo>
                <a:cubicBezTo>
                  <a:pt x="1426463" y="1433503"/>
                  <a:pt x="1261861" y="1433178"/>
                  <a:pt x="1121053" y="1415934"/>
                </a:cubicBezTo>
                <a:cubicBezTo>
                  <a:pt x="980247" y="1398690"/>
                  <a:pt x="852477" y="1368432"/>
                  <a:pt x="720144" y="1310519"/>
                </a:cubicBezTo>
                <a:cubicBezTo>
                  <a:pt x="587811" y="1252605"/>
                  <a:pt x="431359" y="1156625"/>
                  <a:pt x="327057" y="1068454"/>
                </a:cubicBezTo>
                <a:cubicBezTo>
                  <a:pt x="222756" y="980283"/>
                  <a:pt x="148767" y="893738"/>
                  <a:pt x="94334" y="781490"/>
                </a:cubicBezTo>
                <a:cubicBezTo>
                  <a:pt x="39901" y="669242"/>
                  <a:pt x="-5079" y="505589"/>
                  <a:pt x="463" y="394968"/>
                </a:cubicBezTo>
                <a:cubicBezTo>
                  <a:pt x="6004" y="284346"/>
                  <a:pt x="66303" y="180883"/>
                  <a:pt x="127580" y="117764"/>
                </a:cubicBezTo>
                <a:cubicBezTo>
                  <a:pt x="188857" y="54646"/>
                  <a:pt x="276536" y="13976"/>
                  <a:pt x="368126" y="16253"/>
                </a:cubicBezTo>
                <a:cubicBezTo>
                  <a:pt x="459716" y="18531"/>
                  <a:pt x="579011" y="82301"/>
                  <a:pt x="677120" y="131429"/>
                </a:cubicBezTo>
                <a:cubicBezTo>
                  <a:pt x="775229" y="180558"/>
                  <a:pt x="863559" y="264825"/>
                  <a:pt x="956779" y="311026"/>
                </a:cubicBezTo>
                <a:cubicBezTo>
                  <a:pt x="1049999" y="357227"/>
                  <a:pt x="1160819" y="392690"/>
                  <a:pt x="1236437" y="408632"/>
                </a:cubicBezTo>
                <a:cubicBezTo>
                  <a:pt x="1312057" y="424575"/>
                  <a:pt x="1335525" y="422623"/>
                  <a:pt x="1410491" y="406680"/>
                </a:cubicBezTo>
                <a:cubicBezTo>
                  <a:pt x="1485457" y="390738"/>
                  <a:pt x="1594323" y="359829"/>
                  <a:pt x="1686239" y="312978"/>
                </a:cubicBezTo>
                <a:cubicBezTo>
                  <a:pt x="1778155" y="266127"/>
                  <a:pt x="1864203" y="177630"/>
                  <a:pt x="1961987" y="125573"/>
                </a:cubicBezTo>
                <a:cubicBezTo>
                  <a:pt x="2059769" y="73516"/>
                  <a:pt x="2180369" y="6167"/>
                  <a:pt x="2272935" y="636"/>
                </a:cubicBezTo>
                <a:close/>
              </a:path>
            </a:pathLst>
          </a:cu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BE7D30FC-CA09-E469-653C-300CA6E9A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1"/>
          <a:stretch/>
        </p:blipFill>
        <p:spPr>
          <a:xfrm>
            <a:off x="15043815" y="3444875"/>
            <a:ext cx="4572001" cy="3413124"/>
          </a:xfrm>
          <a:custGeom>
            <a:avLst/>
            <a:gdLst>
              <a:gd name="connsiteX0" fmla="*/ 0 w 4572001"/>
              <a:gd name="connsiteY0" fmla="*/ 0 h 3413124"/>
              <a:gd name="connsiteX1" fmla="*/ 4572001 w 4572001"/>
              <a:gd name="connsiteY1" fmla="*/ 0 h 3413124"/>
              <a:gd name="connsiteX2" fmla="*/ 4572001 w 4572001"/>
              <a:gd name="connsiteY2" fmla="*/ 3413124 h 3413124"/>
              <a:gd name="connsiteX3" fmla="*/ 0 w 4572001"/>
              <a:gd name="connsiteY3" fmla="*/ 3413124 h 3413124"/>
              <a:gd name="connsiteX4" fmla="*/ 0 w 4572001"/>
              <a:gd name="connsiteY4" fmla="*/ 0 h 3413124"/>
              <a:gd name="connsiteX5" fmla="*/ 3256263 w 4572001"/>
              <a:gd name="connsiteY5" fmla="*/ 75247 h 3413124"/>
              <a:gd name="connsiteX6" fmla="*/ 2945315 w 4572001"/>
              <a:gd name="connsiteY6" fmla="*/ 200184 h 3413124"/>
              <a:gd name="connsiteX7" fmla="*/ 2669567 w 4572001"/>
              <a:gd name="connsiteY7" fmla="*/ 387589 h 3413124"/>
              <a:gd name="connsiteX8" fmla="*/ 2393819 w 4572001"/>
              <a:gd name="connsiteY8" fmla="*/ 481291 h 3413124"/>
              <a:gd name="connsiteX9" fmla="*/ 2219765 w 4572001"/>
              <a:gd name="connsiteY9" fmla="*/ 483243 h 3413124"/>
              <a:gd name="connsiteX10" fmla="*/ 1940107 w 4572001"/>
              <a:gd name="connsiteY10" fmla="*/ 385637 h 3413124"/>
              <a:gd name="connsiteX11" fmla="*/ 1660448 w 4572001"/>
              <a:gd name="connsiteY11" fmla="*/ 206040 h 3413124"/>
              <a:gd name="connsiteX12" fmla="*/ 1351454 w 4572001"/>
              <a:gd name="connsiteY12" fmla="*/ 90864 h 3413124"/>
              <a:gd name="connsiteX13" fmla="*/ 1110908 w 4572001"/>
              <a:gd name="connsiteY13" fmla="*/ 192375 h 3413124"/>
              <a:gd name="connsiteX14" fmla="*/ 983791 w 4572001"/>
              <a:gd name="connsiteY14" fmla="*/ 469579 h 3413124"/>
              <a:gd name="connsiteX15" fmla="*/ 1077662 w 4572001"/>
              <a:gd name="connsiteY15" fmla="*/ 856101 h 3413124"/>
              <a:gd name="connsiteX16" fmla="*/ 1310385 w 4572001"/>
              <a:gd name="connsiteY16" fmla="*/ 1143065 h 3413124"/>
              <a:gd name="connsiteX17" fmla="*/ 1703472 w 4572001"/>
              <a:gd name="connsiteY17" fmla="*/ 1385130 h 3413124"/>
              <a:gd name="connsiteX18" fmla="*/ 2104381 w 4572001"/>
              <a:gd name="connsiteY18" fmla="*/ 1490545 h 3413124"/>
              <a:gd name="connsiteX19" fmla="*/ 2548317 w 4572001"/>
              <a:gd name="connsiteY19" fmla="*/ 1488593 h 3413124"/>
              <a:gd name="connsiteX20" fmla="*/ 2935537 w 4572001"/>
              <a:gd name="connsiteY20" fmla="*/ 1373417 h 3413124"/>
              <a:gd name="connsiteX21" fmla="*/ 3328623 w 4572001"/>
              <a:gd name="connsiteY21" fmla="*/ 1123544 h 3413124"/>
              <a:gd name="connsiteX22" fmla="*/ 3563301 w 4572001"/>
              <a:gd name="connsiteY22" fmla="*/ 813154 h 3413124"/>
              <a:gd name="connsiteX23" fmla="*/ 3641529 w 4572001"/>
              <a:gd name="connsiteY23" fmla="*/ 475435 h 3413124"/>
              <a:gd name="connsiteX24" fmla="*/ 3500721 w 4572001"/>
              <a:gd name="connsiteY24" fmla="*/ 166998 h 3413124"/>
              <a:gd name="connsiteX25" fmla="*/ 3256263 w 4572001"/>
              <a:gd name="connsiteY25" fmla="*/ 75247 h 341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72001" h="3413124">
                <a:moveTo>
                  <a:pt x="0" y="0"/>
                </a:moveTo>
                <a:lnTo>
                  <a:pt x="4572001" y="0"/>
                </a:lnTo>
                <a:lnTo>
                  <a:pt x="4572001" y="3413124"/>
                </a:lnTo>
                <a:lnTo>
                  <a:pt x="0" y="3413124"/>
                </a:lnTo>
                <a:lnTo>
                  <a:pt x="0" y="0"/>
                </a:lnTo>
                <a:close/>
                <a:moveTo>
                  <a:pt x="3256263" y="75247"/>
                </a:moveTo>
                <a:cubicBezTo>
                  <a:pt x="3163697" y="80778"/>
                  <a:pt x="3043097" y="148127"/>
                  <a:pt x="2945315" y="200184"/>
                </a:cubicBezTo>
                <a:cubicBezTo>
                  <a:pt x="2847531" y="252241"/>
                  <a:pt x="2761483" y="340738"/>
                  <a:pt x="2669567" y="387589"/>
                </a:cubicBezTo>
                <a:cubicBezTo>
                  <a:pt x="2577651" y="434440"/>
                  <a:pt x="2468785" y="465349"/>
                  <a:pt x="2393819" y="481291"/>
                </a:cubicBezTo>
                <a:cubicBezTo>
                  <a:pt x="2318853" y="497234"/>
                  <a:pt x="2295385" y="499186"/>
                  <a:pt x="2219765" y="483243"/>
                </a:cubicBezTo>
                <a:cubicBezTo>
                  <a:pt x="2144147" y="467301"/>
                  <a:pt x="2033327" y="431838"/>
                  <a:pt x="1940107" y="385637"/>
                </a:cubicBezTo>
                <a:cubicBezTo>
                  <a:pt x="1846887" y="339436"/>
                  <a:pt x="1758557" y="255169"/>
                  <a:pt x="1660448" y="206040"/>
                </a:cubicBezTo>
                <a:cubicBezTo>
                  <a:pt x="1562339" y="156912"/>
                  <a:pt x="1443044" y="93142"/>
                  <a:pt x="1351454" y="90864"/>
                </a:cubicBezTo>
                <a:cubicBezTo>
                  <a:pt x="1259864" y="88587"/>
                  <a:pt x="1172185" y="129257"/>
                  <a:pt x="1110908" y="192375"/>
                </a:cubicBezTo>
                <a:cubicBezTo>
                  <a:pt x="1049631" y="255494"/>
                  <a:pt x="989332" y="358957"/>
                  <a:pt x="983791" y="469579"/>
                </a:cubicBezTo>
                <a:cubicBezTo>
                  <a:pt x="978249" y="580200"/>
                  <a:pt x="1023229" y="743853"/>
                  <a:pt x="1077662" y="856101"/>
                </a:cubicBezTo>
                <a:cubicBezTo>
                  <a:pt x="1132095" y="968349"/>
                  <a:pt x="1206084" y="1054894"/>
                  <a:pt x="1310385" y="1143065"/>
                </a:cubicBezTo>
                <a:cubicBezTo>
                  <a:pt x="1414687" y="1231236"/>
                  <a:pt x="1571139" y="1327216"/>
                  <a:pt x="1703472" y="1385130"/>
                </a:cubicBezTo>
                <a:cubicBezTo>
                  <a:pt x="1835805" y="1443043"/>
                  <a:pt x="1963575" y="1473301"/>
                  <a:pt x="2104381" y="1490545"/>
                </a:cubicBezTo>
                <a:cubicBezTo>
                  <a:pt x="2245189" y="1507789"/>
                  <a:pt x="2409791" y="1508114"/>
                  <a:pt x="2548317" y="1488593"/>
                </a:cubicBezTo>
                <a:cubicBezTo>
                  <a:pt x="2686841" y="1469072"/>
                  <a:pt x="2805485" y="1433933"/>
                  <a:pt x="2935537" y="1373417"/>
                </a:cubicBezTo>
                <a:cubicBezTo>
                  <a:pt x="3065587" y="1312901"/>
                  <a:pt x="3223995" y="1216921"/>
                  <a:pt x="3328623" y="1123544"/>
                </a:cubicBezTo>
                <a:cubicBezTo>
                  <a:pt x="3433251" y="1030167"/>
                  <a:pt x="3511151" y="921172"/>
                  <a:pt x="3563301" y="813154"/>
                </a:cubicBezTo>
                <a:cubicBezTo>
                  <a:pt x="3615453" y="705136"/>
                  <a:pt x="3651959" y="583128"/>
                  <a:pt x="3641529" y="475435"/>
                </a:cubicBezTo>
                <a:cubicBezTo>
                  <a:pt x="3631099" y="367742"/>
                  <a:pt x="3564931" y="233696"/>
                  <a:pt x="3500721" y="166998"/>
                </a:cubicBezTo>
                <a:cubicBezTo>
                  <a:pt x="3436511" y="100300"/>
                  <a:pt x="3348831" y="69716"/>
                  <a:pt x="3256263" y="7524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8958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98E50F4-1933-EDD7-8FF5-9F6B88702D6C}"/>
              </a:ext>
            </a:extLst>
          </p:cNvPr>
          <p:cNvSpPr/>
          <p:nvPr/>
        </p:nvSpPr>
        <p:spPr>
          <a:xfrm>
            <a:off x="2905125" y="3429000"/>
            <a:ext cx="2176703" cy="1828800"/>
          </a:xfrm>
          <a:prstGeom prst="rect">
            <a:avLst/>
          </a:prstGeom>
          <a:solidFill>
            <a:srgbClr val="30EA4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D61E424-E444-F9D8-D8A4-9759A1875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27431" r="20313" b="51736"/>
          <a:stretch>
            <a:fillRect/>
          </a:stretch>
        </p:blipFill>
        <p:spPr>
          <a:xfrm>
            <a:off x="6865526" y="2099343"/>
            <a:ext cx="2475494" cy="1329657"/>
          </a:xfrm>
          <a:custGeom>
            <a:avLst/>
            <a:gdLst>
              <a:gd name="connsiteX0" fmla="*/ 1316108 w 2659983"/>
              <a:gd name="connsiteY0" fmla="*/ 7 h 1428751"/>
              <a:gd name="connsiteX1" fmla="*/ 1538930 w 2659983"/>
              <a:gd name="connsiteY1" fmla="*/ 12818 h 1428751"/>
              <a:gd name="connsiteX2" fmla="*/ 1939840 w 2659983"/>
              <a:gd name="connsiteY2" fmla="*/ 118234 h 1428751"/>
              <a:gd name="connsiteX3" fmla="*/ 2332927 w 2659983"/>
              <a:gd name="connsiteY3" fmla="*/ 360298 h 1428751"/>
              <a:gd name="connsiteX4" fmla="*/ 2565650 w 2659983"/>
              <a:gd name="connsiteY4" fmla="*/ 647262 h 1428751"/>
              <a:gd name="connsiteX5" fmla="*/ 2659521 w 2659983"/>
              <a:gd name="connsiteY5" fmla="*/ 1033785 h 1428751"/>
              <a:gd name="connsiteX6" fmla="*/ 2532404 w 2659983"/>
              <a:gd name="connsiteY6" fmla="*/ 1310988 h 1428751"/>
              <a:gd name="connsiteX7" fmla="*/ 2291858 w 2659983"/>
              <a:gd name="connsiteY7" fmla="*/ 1412499 h 1428751"/>
              <a:gd name="connsiteX8" fmla="*/ 1982864 w 2659983"/>
              <a:gd name="connsiteY8" fmla="*/ 1297323 h 1428751"/>
              <a:gd name="connsiteX9" fmla="*/ 1703205 w 2659983"/>
              <a:gd name="connsiteY9" fmla="*/ 1117727 h 1428751"/>
              <a:gd name="connsiteX10" fmla="*/ 1423546 w 2659983"/>
              <a:gd name="connsiteY10" fmla="*/ 1020120 h 1428751"/>
              <a:gd name="connsiteX11" fmla="*/ 1249493 w 2659983"/>
              <a:gd name="connsiteY11" fmla="*/ 1022072 h 1428751"/>
              <a:gd name="connsiteX12" fmla="*/ 973745 w 2659983"/>
              <a:gd name="connsiteY12" fmla="*/ 1115774 h 1428751"/>
              <a:gd name="connsiteX13" fmla="*/ 697997 w 2659983"/>
              <a:gd name="connsiteY13" fmla="*/ 1303179 h 1428751"/>
              <a:gd name="connsiteX14" fmla="*/ 387048 w 2659983"/>
              <a:gd name="connsiteY14" fmla="*/ 1428116 h 1428751"/>
              <a:gd name="connsiteX15" fmla="*/ 142591 w 2659983"/>
              <a:gd name="connsiteY15" fmla="*/ 1336366 h 1428751"/>
              <a:gd name="connsiteX16" fmla="*/ 1784 w 2659983"/>
              <a:gd name="connsiteY16" fmla="*/ 1027928 h 1428751"/>
              <a:gd name="connsiteX17" fmla="*/ 80010 w 2659983"/>
              <a:gd name="connsiteY17" fmla="*/ 690209 h 1428751"/>
              <a:gd name="connsiteX18" fmla="*/ 314689 w 2659983"/>
              <a:gd name="connsiteY18" fmla="*/ 379820 h 1428751"/>
              <a:gd name="connsiteX19" fmla="*/ 707776 w 2659983"/>
              <a:gd name="connsiteY19" fmla="*/ 129946 h 1428751"/>
              <a:gd name="connsiteX20" fmla="*/ 1094996 w 2659983"/>
              <a:gd name="connsiteY20" fmla="*/ 14770 h 1428751"/>
              <a:gd name="connsiteX21" fmla="*/ 1316108 w 2659983"/>
              <a:gd name="connsiteY21" fmla="*/ 7 h 14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59983" h="1428751">
                <a:moveTo>
                  <a:pt x="1316108" y="7"/>
                </a:moveTo>
                <a:cubicBezTo>
                  <a:pt x="1392175" y="-196"/>
                  <a:pt x="1468527" y="4196"/>
                  <a:pt x="1538930" y="12818"/>
                </a:cubicBezTo>
                <a:cubicBezTo>
                  <a:pt x="1679737" y="30062"/>
                  <a:pt x="1807507" y="60320"/>
                  <a:pt x="1939840" y="118234"/>
                </a:cubicBezTo>
                <a:cubicBezTo>
                  <a:pt x="2072173" y="176147"/>
                  <a:pt x="2228625" y="272127"/>
                  <a:pt x="2332927" y="360298"/>
                </a:cubicBezTo>
                <a:cubicBezTo>
                  <a:pt x="2437228" y="448470"/>
                  <a:pt x="2511217" y="535014"/>
                  <a:pt x="2565650" y="647262"/>
                </a:cubicBezTo>
                <a:cubicBezTo>
                  <a:pt x="2620082" y="759510"/>
                  <a:pt x="2665062" y="923164"/>
                  <a:pt x="2659521" y="1033785"/>
                </a:cubicBezTo>
                <a:cubicBezTo>
                  <a:pt x="2653980" y="1144406"/>
                  <a:pt x="2593681" y="1247869"/>
                  <a:pt x="2532404" y="1310988"/>
                </a:cubicBezTo>
                <a:cubicBezTo>
                  <a:pt x="2471127" y="1374107"/>
                  <a:pt x="2383448" y="1414776"/>
                  <a:pt x="2291858" y="1412499"/>
                </a:cubicBezTo>
                <a:cubicBezTo>
                  <a:pt x="2200268" y="1410222"/>
                  <a:pt x="2080973" y="1346452"/>
                  <a:pt x="1982864" y="1297323"/>
                </a:cubicBezTo>
                <a:cubicBezTo>
                  <a:pt x="1884755" y="1248194"/>
                  <a:pt x="1796425" y="1163927"/>
                  <a:pt x="1703205" y="1117727"/>
                </a:cubicBezTo>
                <a:cubicBezTo>
                  <a:pt x="1609985" y="1071526"/>
                  <a:pt x="1499165" y="1036062"/>
                  <a:pt x="1423546" y="1020120"/>
                </a:cubicBezTo>
                <a:cubicBezTo>
                  <a:pt x="1347927" y="1004178"/>
                  <a:pt x="1324459" y="1006130"/>
                  <a:pt x="1249493" y="1022072"/>
                </a:cubicBezTo>
                <a:cubicBezTo>
                  <a:pt x="1174526" y="1038014"/>
                  <a:pt x="1065661" y="1068923"/>
                  <a:pt x="973745" y="1115774"/>
                </a:cubicBezTo>
                <a:cubicBezTo>
                  <a:pt x="881829" y="1162626"/>
                  <a:pt x="795780" y="1251122"/>
                  <a:pt x="697997" y="1303179"/>
                </a:cubicBezTo>
                <a:cubicBezTo>
                  <a:pt x="600215" y="1355237"/>
                  <a:pt x="479616" y="1422585"/>
                  <a:pt x="387048" y="1428116"/>
                </a:cubicBezTo>
                <a:cubicBezTo>
                  <a:pt x="294480" y="1433647"/>
                  <a:pt x="206802" y="1403064"/>
                  <a:pt x="142591" y="1336366"/>
                </a:cubicBezTo>
                <a:cubicBezTo>
                  <a:pt x="78380" y="1269668"/>
                  <a:pt x="12214" y="1135621"/>
                  <a:pt x="1784" y="1027928"/>
                </a:cubicBezTo>
                <a:cubicBezTo>
                  <a:pt x="-8646" y="920236"/>
                  <a:pt x="27859" y="798227"/>
                  <a:pt x="80010" y="690209"/>
                </a:cubicBezTo>
                <a:cubicBezTo>
                  <a:pt x="132161" y="582191"/>
                  <a:pt x="210061" y="473197"/>
                  <a:pt x="314689" y="379820"/>
                </a:cubicBezTo>
                <a:cubicBezTo>
                  <a:pt x="419317" y="286442"/>
                  <a:pt x="577725" y="190463"/>
                  <a:pt x="707776" y="129946"/>
                </a:cubicBezTo>
                <a:cubicBezTo>
                  <a:pt x="837827" y="69430"/>
                  <a:pt x="956470" y="34292"/>
                  <a:pt x="1094996" y="14770"/>
                </a:cubicBezTo>
                <a:cubicBezTo>
                  <a:pt x="1164259" y="5010"/>
                  <a:pt x="1240041" y="211"/>
                  <a:pt x="1316108" y="7"/>
                </a:cubicBezTo>
                <a:close/>
              </a:path>
            </a:pathLst>
          </a:cu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A00117F-BAF6-24B1-B35E-2B9F3D10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51319" r="20313" b="27847"/>
          <a:stretch>
            <a:fillRect/>
          </a:stretch>
        </p:blipFill>
        <p:spPr>
          <a:xfrm>
            <a:off x="6839957" y="3312660"/>
            <a:ext cx="2659984" cy="1428751"/>
          </a:xfrm>
          <a:custGeom>
            <a:avLst/>
            <a:gdLst>
              <a:gd name="connsiteX0" fmla="*/ 2272937 w 2659984"/>
              <a:gd name="connsiteY0" fmla="*/ 636 h 1428751"/>
              <a:gd name="connsiteX1" fmla="*/ 2517394 w 2659984"/>
              <a:gd name="connsiteY1" fmla="*/ 92387 h 1428751"/>
              <a:gd name="connsiteX2" fmla="*/ 2658201 w 2659984"/>
              <a:gd name="connsiteY2" fmla="*/ 400824 h 1428751"/>
              <a:gd name="connsiteX3" fmla="*/ 2579975 w 2659984"/>
              <a:gd name="connsiteY3" fmla="*/ 738543 h 1428751"/>
              <a:gd name="connsiteX4" fmla="*/ 2345296 w 2659984"/>
              <a:gd name="connsiteY4" fmla="*/ 1048933 h 1428751"/>
              <a:gd name="connsiteX5" fmla="*/ 1952209 w 2659984"/>
              <a:gd name="connsiteY5" fmla="*/ 1298806 h 1428751"/>
              <a:gd name="connsiteX6" fmla="*/ 1564989 w 2659984"/>
              <a:gd name="connsiteY6" fmla="*/ 1413982 h 1428751"/>
              <a:gd name="connsiteX7" fmla="*/ 1121055 w 2659984"/>
              <a:gd name="connsiteY7" fmla="*/ 1415934 h 1428751"/>
              <a:gd name="connsiteX8" fmla="*/ 720145 w 2659984"/>
              <a:gd name="connsiteY8" fmla="*/ 1310519 h 1428751"/>
              <a:gd name="connsiteX9" fmla="*/ 327058 w 2659984"/>
              <a:gd name="connsiteY9" fmla="*/ 1068454 h 1428751"/>
              <a:gd name="connsiteX10" fmla="*/ 94335 w 2659984"/>
              <a:gd name="connsiteY10" fmla="*/ 781490 h 1428751"/>
              <a:gd name="connsiteX11" fmla="*/ 463 w 2659984"/>
              <a:gd name="connsiteY11" fmla="*/ 394968 h 1428751"/>
              <a:gd name="connsiteX12" fmla="*/ 127581 w 2659984"/>
              <a:gd name="connsiteY12" fmla="*/ 117764 h 1428751"/>
              <a:gd name="connsiteX13" fmla="*/ 368127 w 2659984"/>
              <a:gd name="connsiteY13" fmla="*/ 16253 h 1428751"/>
              <a:gd name="connsiteX14" fmla="*/ 677121 w 2659984"/>
              <a:gd name="connsiteY14" fmla="*/ 131429 h 1428751"/>
              <a:gd name="connsiteX15" fmla="*/ 956780 w 2659984"/>
              <a:gd name="connsiteY15" fmla="*/ 311026 h 1428751"/>
              <a:gd name="connsiteX16" fmla="*/ 1236439 w 2659984"/>
              <a:gd name="connsiteY16" fmla="*/ 408633 h 1428751"/>
              <a:gd name="connsiteX17" fmla="*/ 1410492 w 2659984"/>
              <a:gd name="connsiteY17" fmla="*/ 406680 h 1428751"/>
              <a:gd name="connsiteX18" fmla="*/ 1686240 w 2659984"/>
              <a:gd name="connsiteY18" fmla="*/ 312978 h 1428751"/>
              <a:gd name="connsiteX19" fmla="*/ 1961987 w 2659984"/>
              <a:gd name="connsiteY19" fmla="*/ 125573 h 1428751"/>
              <a:gd name="connsiteX20" fmla="*/ 2272937 w 2659984"/>
              <a:gd name="connsiteY20" fmla="*/ 636 h 14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59984" h="1428751">
                <a:moveTo>
                  <a:pt x="2272937" y="636"/>
                </a:moveTo>
                <a:cubicBezTo>
                  <a:pt x="2365504" y="-4895"/>
                  <a:pt x="2453183" y="25689"/>
                  <a:pt x="2517394" y="92387"/>
                </a:cubicBezTo>
                <a:cubicBezTo>
                  <a:pt x="2581604" y="159085"/>
                  <a:pt x="2647771" y="293131"/>
                  <a:pt x="2658201" y="400824"/>
                </a:cubicBezTo>
                <a:cubicBezTo>
                  <a:pt x="2668631" y="508517"/>
                  <a:pt x="2632126" y="630525"/>
                  <a:pt x="2579975" y="738543"/>
                </a:cubicBezTo>
                <a:cubicBezTo>
                  <a:pt x="2527824" y="846561"/>
                  <a:pt x="2449924" y="955556"/>
                  <a:pt x="2345296" y="1048933"/>
                </a:cubicBezTo>
                <a:cubicBezTo>
                  <a:pt x="2240668" y="1142310"/>
                  <a:pt x="2082260" y="1238290"/>
                  <a:pt x="1952209" y="1298806"/>
                </a:cubicBezTo>
                <a:cubicBezTo>
                  <a:pt x="1822158" y="1359322"/>
                  <a:pt x="1703515" y="1394461"/>
                  <a:pt x="1564989" y="1413982"/>
                </a:cubicBezTo>
                <a:cubicBezTo>
                  <a:pt x="1426463" y="1433503"/>
                  <a:pt x="1261862" y="1433178"/>
                  <a:pt x="1121055" y="1415934"/>
                </a:cubicBezTo>
                <a:cubicBezTo>
                  <a:pt x="980247" y="1398690"/>
                  <a:pt x="852478" y="1368432"/>
                  <a:pt x="720145" y="1310519"/>
                </a:cubicBezTo>
                <a:cubicBezTo>
                  <a:pt x="587812" y="1252605"/>
                  <a:pt x="431360" y="1156625"/>
                  <a:pt x="327058" y="1068454"/>
                </a:cubicBezTo>
                <a:cubicBezTo>
                  <a:pt x="222757" y="980283"/>
                  <a:pt x="148768" y="893738"/>
                  <a:pt x="94335" y="781490"/>
                </a:cubicBezTo>
                <a:cubicBezTo>
                  <a:pt x="39902" y="669242"/>
                  <a:pt x="-5078" y="505589"/>
                  <a:pt x="463" y="394968"/>
                </a:cubicBezTo>
                <a:cubicBezTo>
                  <a:pt x="6005" y="284346"/>
                  <a:pt x="66304" y="180883"/>
                  <a:pt x="127581" y="117764"/>
                </a:cubicBezTo>
                <a:cubicBezTo>
                  <a:pt x="188858" y="54646"/>
                  <a:pt x="276537" y="13976"/>
                  <a:pt x="368127" y="16253"/>
                </a:cubicBezTo>
                <a:cubicBezTo>
                  <a:pt x="459717" y="18531"/>
                  <a:pt x="579012" y="82301"/>
                  <a:pt x="677121" y="131429"/>
                </a:cubicBezTo>
                <a:cubicBezTo>
                  <a:pt x="775229" y="180558"/>
                  <a:pt x="863560" y="264825"/>
                  <a:pt x="956780" y="311026"/>
                </a:cubicBezTo>
                <a:cubicBezTo>
                  <a:pt x="1049999" y="357227"/>
                  <a:pt x="1160820" y="392690"/>
                  <a:pt x="1236439" y="408633"/>
                </a:cubicBezTo>
                <a:cubicBezTo>
                  <a:pt x="1312057" y="424575"/>
                  <a:pt x="1335525" y="422623"/>
                  <a:pt x="1410492" y="406680"/>
                </a:cubicBezTo>
                <a:cubicBezTo>
                  <a:pt x="1485459" y="390738"/>
                  <a:pt x="1594324" y="359829"/>
                  <a:pt x="1686240" y="312978"/>
                </a:cubicBezTo>
                <a:cubicBezTo>
                  <a:pt x="1778155" y="266127"/>
                  <a:pt x="1864204" y="177630"/>
                  <a:pt x="1961987" y="125573"/>
                </a:cubicBezTo>
                <a:cubicBezTo>
                  <a:pt x="2059770" y="73516"/>
                  <a:pt x="2180369" y="6167"/>
                  <a:pt x="2272937" y="636"/>
                </a:cubicBezTo>
                <a:close/>
              </a:path>
            </a:pathLst>
          </a:cu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F6639D8-6160-F62F-7BD7-1CE262C35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9707" y="576943"/>
            <a:ext cx="3802743" cy="5704114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2BCE9A98-B67B-84BB-7C59-3B99E1813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01902" y="576943"/>
            <a:ext cx="3802743" cy="5704114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9394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ED61E424-E444-F9D8-D8A4-9759A1875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27431" r="20313" b="51736"/>
          <a:stretch>
            <a:fillRect/>
          </a:stretch>
        </p:blipFill>
        <p:spPr>
          <a:xfrm>
            <a:off x="5912139" y="1832950"/>
            <a:ext cx="2980463" cy="1600890"/>
          </a:xfrm>
          <a:custGeom>
            <a:avLst/>
            <a:gdLst>
              <a:gd name="connsiteX0" fmla="*/ 1316108 w 2659983"/>
              <a:gd name="connsiteY0" fmla="*/ 7 h 1428751"/>
              <a:gd name="connsiteX1" fmla="*/ 1538930 w 2659983"/>
              <a:gd name="connsiteY1" fmla="*/ 12818 h 1428751"/>
              <a:gd name="connsiteX2" fmla="*/ 1939840 w 2659983"/>
              <a:gd name="connsiteY2" fmla="*/ 118234 h 1428751"/>
              <a:gd name="connsiteX3" fmla="*/ 2332927 w 2659983"/>
              <a:gd name="connsiteY3" fmla="*/ 360298 h 1428751"/>
              <a:gd name="connsiteX4" fmla="*/ 2565650 w 2659983"/>
              <a:gd name="connsiteY4" fmla="*/ 647262 h 1428751"/>
              <a:gd name="connsiteX5" fmla="*/ 2659521 w 2659983"/>
              <a:gd name="connsiteY5" fmla="*/ 1033785 h 1428751"/>
              <a:gd name="connsiteX6" fmla="*/ 2532404 w 2659983"/>
              <a:gd name="connsiteY6" fmla="*/ 1310988 h 1428751"/>
              <a:gd name="connsiteX7" fmla="*/ 2291858 w 2659983"/>
              <a:gd name="connsiteY7" fmla="*/ 1412499 h 1428751"/>
              <a:gd name="connsiteX8" fmla="*/ 1982864 w 2659983"/>
              <a:gd name="connsiteY8" fmla="*/ 1297323 h 1428751"/>
              <a:gd name="connsiteX9" fmla="*/ 1703205 w 2659983"/>
              <a:gd name="connsiteY9" fmla="*/ 1117727 h 1428751"/>
              <a:gd name="connsiteX10" fmla="*/ 1423546 w 2659983"/>
              <a:gd name="connsiteY10" fmla="*/ 1020120 h 1428751"/>
              <a:gd name="connsiteX11" fmla="*/ 1249493 w 2659983"/>
              <a:gd name="connsiteY11" fmla="*/ 1022072 h 1428751"/>
              <a:gd name="connsiteX12" fmla="*/ 973745 w 2659983"/>
              <a:gd name="connsiteY12" fmla="*/ 1115774 h 1428751"/>
              <a:gd name="connsiteX13" fmla="*/ 697997 w 2659983"/>
              <a:gd name="connsiteY13" fmla="*/ 1303179 h 1428751"/>
              <a:gd name="connsiteX14" fmla="*/ 387048 w 2659983"/>
              <a:gd name="connsiteY14" fmla="*/ 1428116 h 1428751"/>
              <a:gd name="connsiteX15" fmla="*/ 142591 w 2659983"/>
              <a:gd name="connsiteY15" fmla="*/ 1336366 h 1428751"/>
              <a:gd name="connsiteX16" fmla="*/ 1784 w 2659983"/>
              <a:gd name="connsiteY16" fmla="*/ 1027928 h 1428751"/>
              <a:gd name="connsiteX17" fmla="*/ 80010 w 2659983"/>
              <a:gd name="connsiteY17" fmla="*/ 690209 h 1428751"/>
              <a:gd name="connsiteX18" fmla="*/ 314689 w 2659983"/>
              <a:gd name="connsiteY18" fmla="*/ 379820 h 1428751"/>
              <a:gd name="connsiteX19" fmla="*/ 707776 w 2659983"/>
              <a:gd name="connsiteY19" fmla="*/ 129946 h 1428751"/>
              <a:gd name="connsiteX20" fmla="*/ 1094996 w 2659983"/>
              <a:gd name="connsiteY20" fmla="*/ 14770 h 1428751"/>
              <a:gd name="connsiteX21" fmla="*/ 1316108 w 2659983"/>
              <a:gd name="connsiteY21" fmla="*/ 7 h 14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59983" h="1428751">
                <a:moveTo>
                  <a:pt x="1316108" y="7"/>
                </a:moveTo>
                <a:cubicBezTo>
                  <a:pt x="1392175" y="-196"/>
                  <a:pt x="1468527" y="4196"/>
                  <a:pt x="1538930" y="12818"/>
                </a:cubicBezTo>
                <a:cubicBezTo>
                  <a:pt x="1679737" y="30062"/>
                  <a:pt x="1807507" y="60320"/>
                  <a:pt x="1939840" y="118234"/>
                </a:cubicBezTo>
                <a:cubicBezTo>
                  <a:pt x="2072173" y="176147"/>
                  <a:pt x="2228625" y="272127"/>
                  <a:pt x="2332927" y="360298"/>
                </a:cubicBezTo>
                <a:cubicBezTo>
                  <a:pt x="2437228" y="448470"/>
                  <a:pt x="2511217" y="535014"/>
                  <a:pt x="2565650" y="647262"/>
                </a:cubicBezTo>
                <a:cubicBezTo>
                  <a:pt x="2620082" y="759510"/>
                  <a:pt x="2665062" y="923164"/>
                  <a:pt x="2659521" y="1033785"/>
                </a:cubicBezTo>
                <a:cubicBezTo>
                  <a:pt x="2653980" y="1144406"/>
                  <a:pt x="2593681" y="1247869"/>
                  <a:pt x="2532404" y="1310988"/>
                </a:cubicBezTo>
                <a:cubicBezTo>
                  <a:pt x="2471127" y="1374107"/>
                  <a:pt x="2383448" y="1414776"/>
                  <a:pt x="2291858" y="1412499"/>
                </a:cubicBezTo>
                <a:cubicBezTo>
                  <a:pt x="2200268" y="1410222"/>
                  <a:pt x="2080973" y="1346452"/>
                  <a:pt x="1982864" y="1297323"/>
                </a:cubicBezTo>
                <a:cubicBezTo>
                  <a:pt x="1884755" y="1248194"/>
                  <a:pt x="1796425" y="1163927"/>
                  <a:pt x="1703205" y="1117727"/>
                </a:cubicBezTo>
                <a:cubicBezTo>
                  <a:pt x="1609985" y="1071526"/>
                  <a:pt x="1499165" y="1036062"/>
                  <a:pt x="1423546" y="1020120"/>
                </a:cubicBezTo>
                <a:cubicBezTo>
                  <a:pt x="1347927" y="1004178"/>
                  <a:pt x="1324459" y="1006130"/>
                  <a:pt x="1249493" y="1022072"/>
                </a:cubicBezTo>
                <a:cubicBezTo>
                  <a:pt x="1174526" y="1038014"/>
                  <a:pt x="1065661" y="1068923"/>
                  <a:pt x="973745" y="1115774"/>
                </a:cubicBezTo>
                <a:cubicBezTo>
                  <a:pt x="881829" y="1162626"/>
                  <a:pt x="795780" y="1251122"/>
                  <a:pt x="697997" y="1303179"/>
                </a:cubicBezTo>
                <a:cubicBezTo>
                  <a:pt x="600215" y="1355237"/>
                  <a:pt x="479616" y="1422585"/>
                  <a:pt x="387048" y="1428116"/>
                </a:cubicBezTo>
                <a:cubicBezTo>
                  <a:pt x="294480" y="1433647"/>
                  <a:pt x="206802" y="1403064"/>
                  <a:pt x="142591" y="1336366"/>
                </a:cubicBezTo>
                <a:cubicBezTo>
                  <a:pt x="78380" y="1269668"/>
                  <a:pt x="12214" y="1135621"/>
                  <a:pt x="1784" y="1027928"/>
                </a:cubicBezTo>
                <a:cubicBezTo>
                  <a:pt x="-8646" y="920236"/>
                  <a:pt x="27859" y="798227"/>
                  <a:pt x="80010" y="690209"/>
                </a:cubicBezTo>
                <a:cubicBezTo>
                  <a:pt x="132161" y="582191"/>
                  <a:pt x="210061" y="473197"/>
                  <a:pt x="314689" y="379820"/>
                </a:cubicBezTo>
                <a:cubicBezTo>
                  <a:pt x="419317" y="286442"/>
                  <a:pt x="577725" y="190463"/>
                  <a:pt x="707776" y="129946"/>
                </a:cubicBezTo>
                <a:cubicBezTo>
                  <a:pt x="837827" y="69430"/>
                  <a:pt x="956470" y="34292"/>
                  <a:pt x="1094996" y="14770"/>
                </a:cubicBezTo>
                <a:cubicBezTo>
                  <a:pt x="1164259" y="5010"/>
                  <a:pt x="1240041" y="211"/>
                  <a:pt x="1316108" y="7"/>
                </a:cubicBezTo>
                <a:close/>
              </a:path>
            </a:pathLst>
          </a:cu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6A00117F-BAF6-24B1-B35E-2B9F3D10E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08" t="51319" r="20313" b="27847"/>
          <a:stretch>
            <a:fillRect/>
          </a:stretch>
        </p:blipFill>
        <p:spPr>
          <a:xfrm>
            <a:off x="5881354" y="3293768"/>
            <a:ext cx="3202586" cy="1720198"/>
          </a:xfrm>
          <a:custGeom>
            <a:avLst/>
            <a:gdLst>
              <a:gd name="connsiteX0" fmla="*/ 2272937 w 2659984"/>
              <a:gd name="connsiteY0" fmla="*/ 636 h 1428751"/>
              <a:gd name="connsiteX1" fmla="*/ 2517394 w 2659984"/>
              <a:gd name="connsiteY1" fmla="*/ 92387 h 1428751"/>
              <a:gd name="connsiteX2" fmla="*/ 2658201 w 2659984"/>
              <a:gd name="connsiteY2" fmla="*/ 400824 h 1428751"/>
              <a:gd name="connsiteX3" fmla="*/ 2579975 w 2659984"/>
              <a:gd name="connsiteY3" fmla="*/ 738543 h 1428751"/>
              <a:gd name="connsiteX4" fmla="*/ 2345296 w 2659984"/>
              <a:gd name="connsiteY4" fmla="*/ 1048933 h 1428751"/>
              <a:gd name="connsiteX5" fmla="*/ 1952209 w 2659984"/>
              <a:gd name="connsiteY5" fmla="*/ 1298806 h 1428751"/>
              <a:gd name="connsiteX6" fmla="*/ 1564989 w 2659984"/>
              <a:gd name="connsiteY6" fmla="*/ 1413982 h 1428751"/>
              <a:gd name="connsiteX7" fmla="*/ 1121055 w 2659984"/>
              <a:gd name="connsiteY7" fmla="*/ 1415934 h 1428751"/>
              <a:gd name="connsiteX8" fmla="*/ 720145 w 2659984"/>
              <a:gd name="connsiteY8" fmla="*/ 1310519 h 1428751"/>
              <a:gd name="connsiteX9" fmla="*/ 327058 w 2659984"/>
              <a:gd name="connsiteY9" fmla="*/ 1068454 h 1428751"/>
              <a:gd name="connsiteX10" fmla="*/ 94335 w 2659984"/>
              <a:gd name="connsiteY10" fmla="*/ 781490 h 1428751"/>
              <a:gd name="connsiteX11" fmla="*/ 463 w 2659984"/>
              <a:gd name="connsiteY11" fmla="*/ 394968 h 1428751"/>
              <a:gd name="connsiteX12" fmla="*/ 127581 w 2659984"/>
              <a:gd name="connsiteY12" fmla="*/ 117764 h 1428751"/>
              <a:gd name="connsiteX13" fmla="*/ 368127 w 2659984"/>
              <a:gd name="connsiteY13" fmla="*/ 16253 h 1428751"/>
              <a:gd name="connsiteX14" fmla="*/ 677121 w 2659984"/>
              <a:gd name="connsiteY14" fmla="*/ 131429 h 1428751"/>
              <a:gd name="connsiteX15" fmla="*/ 956780 w 2659984"/>
              <a:gd name="connsiteY15" fmla="*/ 311026 h 1428751"/>
              <a:gd name="connsiteX16" fmla="*/ 1236439 w 2659984"/>
              <a:gd name="connsiteY16" fmla="*/ 408633 h 1428751"/>
              <a:gd name="connsiteX17" fmla="*/ 1410492 w 2659984"/>
              <a:gd name="connsiteY17" fmla="*/ 406680 h 1428751"/>
              <a:gd name="connsiteX18" fmla="*/ 1686240 w 2659984"/>
              <a:gd name="connsiteY18" fmla="*/ 312978 h 1428751"/>
              <a:gd name="connsiteX19" fmla="*/ 1961987 w 2659984"/>
              <a:gd name="connsiteY19" fmla="*/ 125573 h 1428751"/>
              <a:gd name="connsiteX20" fmla="*/ 2272937 w 2659984"/>
              <a:gd name="connsiteY20" fmla="*/ 636 h 142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659984" h="1428751">
                <a:moveTo>
                  <a:pt x="2272937" y="636"/>
                </a:moveTo>
                <a:cubicBezTo>
                  <a:pt x="2365504" y="-4895"/>
                  <a:pt x="2453183" y="25689"/>
                  <a:pt x="2517394" y="92387"/>
                </a:cubicBezTo>
                <a:cubicBezTo>
                  <a:pt x="2581604" y="159085"/>
                  <a:pt x="2647771" y="293131"/>
                  <a:pt x="2658201" y="400824"/>
                </a:cubicBezTo>
                <a:cubicBezTo>
                  <a:pt x="2668631" y="508517"/>
                  <a:pt x="2632126" y="630525"/>
                  <a:pt x="2579975" y="738543"/>
                </a:cubicBezTo>
                <a:cubicBezTo>
                  <a:pt x="2527824" y="846561"/>
                  <a:pt x="2449924" y="955556"/>
                  <a:pt x="2345296" y="1048933"/>
                </a:cubicBezTo>
                <a:cubicBezTo>
                  <a:pt x="2240668" y="1142310"/>
                  <a:pt x="2082260" y="1238290"/>
                  <a:pt x="1952209" y="1298806"/>
                </a:cubicBezTo>
                <a:cubicBezTo>
                  <a:pt x="1822158" y="1359322"/>
                  <a:pt x="1703515" y="1394461"/>
                  <a:pt x="1564989" y="1413982"/>
                </a:cubicBezTo>
                <a:cubicBezTo>
                  <a:pt x="1426463" y="1433503"/>
                  <a:pt x="1261862" y="1433178"/>
                  <a:pt x="1121055" y="1415934"/>
                </a:cubicBezTo>
                <a:cubicBezTo>
                  <a:pt x="980247" y="1398690"/>
                  <a:pt x="852478" y="1368432"/>
                  <a:pt x="720145" y="1310519"/>
                </a:cubicBezTo>
                <a:cubicBezTo>
                  <a:pt x="587812" y="1252605"/>
                  <a:pt x="431360" y="1156625"/>
                  <a:pt x="327058" y="1068454"/>
                </a:cubicBezTo>
                <a:cubicBezTo>
                  <a:pt x="222757" y="980283"/>
                  <a:pt x="148768" y="893738"/>
                  <a:pt x="94335" y="781490"/>
                </a:cubicBezTo>
                <a:cubicBezTo>
                  <a:pt x="39902" y="669242"/>
                  <a:pt x="-5078" y="505589"/>
                  <a:pt x="463" y="394968"/>
                </a:cubicBezTo>
                <a:cubicBezTo>
                  <a:pt x="6005" y="284346"/>
                  <a:pt x="66304" y="180883"/>
                  <a:pt x="127581" y="117764"/>
                </a:cubicBezTo>
                <a:cubicBezTo>
                  <a:pt x="188858" y="54646"/>
                  <a:pt x="276537" y="13976"/>
                  <a:pt x="368127" y="16253"/>
                </a:cubicBezTo>
                <a:cubicBezTo>
                  <a:pt x="459717" y="18531"/>
                  <a:pt x="579012" y="82301"/>
                  <a:pt x="677121" y="131429"/>
                </a:cubicBezTo>
                <a:cubicBezTo>
                  <a:pt x="775229" y="180558"/>
                  <a:pt x="863560" y="264825"/>
                  <a:pt x="956780" y="311026"/>
                </a:cubicBezTo>
                <a:cubicBezTo>
                  <a:pt x="1049999" y="357227"/>
                  <a:pt x="1160820" y="392690"/>
                  <a:pt x="1236439" y="408633"/>
                </a:cubicBezTo>
                <a:cubicBezTo>
                  <a:pt x="1312057" y="424575"/>
                  <a:pt x="1335525" y="422623"/>
                  <a:pt x="1410492" y="406680"/>
                </a:cubicBezTo>
                <a:cubicBezTo>
                  <a:pt x="1485459" y="390738"/>
                  <a:pt x="1594324" y="359829"/>
                  <a:pt x="1686240" y="312978"/>
                </a:cubicBezTo>
                <a:cubicBezTo>
                  <a:pt x="1778155" y="266127"/>
                  <a:pt x="1864204" y="177630"/>
                  <a:pt x="1961987" y="125573"/>
                </a:cubicBezTo>
                <a:cubicBezTo>
                  <a:pt x="2059770" y="73516"/>
                  <a:pt x="2180369" y="6167"/>
                  <a:pt x="2272937" y="636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06C315-3D46-EFCA-3578-EE2619A6F63B}"/>
              </a:ext>
            </a:extLst>
          </p:cNvPr>
          <p:cNvSpPr/>
          <p:nvPr/>
        </p:nvSpPr>
        <p:spPr>
          <a:xfrm>
            <a:off x="8119134" y="1231988"/>
            <a:ext cx="3336266" cy="2201852"/>
          </a:xfrm>
          <a:prstGeom prst="rect">
            <a:avLst/>
          </a:prstGeom>
          <a:solidFill>
            <a:srgbClr val="30EA4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FDF07E-472B-9A62-B7E6-3AD5779DF33D}"/>
              </a:ext>
            </a:extLst>
          </p:cNvPr>
          <p:cNvSpPr/>
          <p:nvPr/>
        </p:nvSpPr>
        <p:spPr>
          <a:xfrm>
            <a:off x="7482647" y="3429000"/>
            <a:ext cx="3336266" cy="2337754"/>
          </a:xfrm>
          <a:prstGeom prst="rect">
            <a:avLst/>
          </a:prstGeom>
          <a:solidFill>
            <a:srgbClr val="30EA4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2BCE9A98-B67B-84BB-7C59-3B99E1813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3144" y="0"/>
            <a:ext cx="4578453" cy="686768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B45D39-19C9-507C-95B8-52A977B6DC83}"/>
              </a:ext>
            </a:extLst>
          </p:cNvPr>
          <p:cNvSpPr/>
          <p:nvPr/>
        </p:nvSpPr>
        <p:spPr>
          <a:xfrm>
            <a:off x="-2482294" y="1"/>
            <a:ext cx="7596959" cy="6867680"/>
          </a:xfrm>
          <a:prstGeom prst="rect">
            <a:avLst/>
          </a:prstGeom>
          <a:solidFill>
            <a:srgbClr val="D7D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F40CCA-C0E4-DE63-9769-5C92582B6B6E}"/>
              </a:ext>
            </a:extLst>
          </p:cNvPr>
          <p:cNvSpPr/>
          <p:nvPr/>
        </p:nvSpPr>
        <p:spPr>
          <a:xfrm>
            <a:off x="9691597" y="1"/>
            <a:ext cx="7596959" cy="6867680"/>
          </a:xfrm>
          <a:prstGeom prst="rect">
            <a:avLst/>
          </a:prstGeom>
          <a:solidFill>
            <a:srgbClr val="D7D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CB272-0228-D692-E192-69C3EA83AE3A}"/>
              </a:ext>
            </a:extLst>
          </p:cNvPr>
          <p:cNvSpPr txBox="1"/>
          <p:nvPr/>
        </p:nvSpPr>
        <p:spPr>
          <a:xfrm>
            <a:off x="1494401" y="759341"/>
            <a:ext cx="358795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Bauer Bodoni Std Black" panose="02070903080706020303" pitchFamily="18" charset="0"/>
              </a:rPr>
              <a:t>of high-tech job hiring inclusion</a:t>
            </a:r>
            <a:endParaRPr lang="en-US" altLang="zh-CN" sz="2800" dirty="0">
              <a:latin typeface="Bauer Bodoni Std Black" panose="02070903080706020303" pitchFamily="18" charset="0"/>
            </a:endParaRPr>
          </a:p>
          <a:p>
            <a:endParaRPr lang="en-US" altLang="zh-CN" sz="2800" dirty="0">
              <a:latin typeface="Bauer Bodoni Std Black" panose="02070903080706020303" pitchFamily="18" charset="0"/>
            </a:endParaRPr>
          </a:p>
          <a:p>
            <a:endParaRPr lang="en-US" altLang="zh-CN" sz="2800" dirty="0"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latin typeface="Bauer Bodoni Std Black" panose="02070903080706020303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1BCC289-62F9-1C57-2B6B-B715A9A7A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597" y="42846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Bauer Bodoni Std Black" panose="02070903080706020303" pitchFamily="18" charset="0"/>
                <a:ea typeface="+mn-ea"/>
                <a:cs typeface="+mn-cs"/>
              </a:rPr>
              <a:t>47% vs 14%</a:t>
            </a:r>
            <a:endParaRPr lang="zh-CN" altLang="en-US" sz="3600" dirty="0"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BEEA39B-DFD6-61C4-26B0-31AB1C25671A}"/>
              </a:ext>
            </a:extLst>
          </p:cNvPr>
          <p:cNvSpPr txBox="1">
            <a:spLocks/>
          </p:cNvSpPr>
          <p:nvPr/>
        </p:nvSpPr>
        <p:spPr>
          <a:xfrm>
            <a:off x="7489791" y="3576085"/>
            <a:ext cx="10973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47%</a:t>
            </a:r>
            <a:endParaRPr lang="zh-CN" altLang="en-US" sz="3200" dirty="0">
              <a:solidFill>
                <a:schemeClr val="bg1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32B6D3-0254-FCC3-8976-1E8D8637D991}"/>
              </a:ext>
            </a:extLst>
          </p:cNvPr>
          <p:cNvSpPr txBox="1">
            <a:spLocks/>
          </p:cNvSpPr>
          <p:nvPr/>
        </p:nvSpPr>
        <p:spPr>
          <a:xfrm>
            <a:off x="8055027" y="2096354"/>
            <a:ext cx="10973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14%</a:t>
            </a:r>
            <a:endParaRPr lang="zh-CN" altLang="en-US" sz="2000" dirty="0">
              <a:solidFill>
                <a:schemeClr val="bg1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984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FC6E59-2E80-F7F5-13C4-23D0F8806A51}"/>
              </a:ext>
            </a:extLst>
          </p:cNvPr>
          <p:cNvSpPr/>
          <p:nvPr/>
        </p:nvSpPr>
        <p:spPr>
          <a:xfrm>
            <a:off x="8051577" y="1634973"/>
            <a:ext cx="3583075" cy="3778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AB44920-DC88-D929-DA27-4B4719F3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589" t="29366" r="20313" b="51972"/>
          <a:stretch>
            <a:fillRect/>
          </a:stretch>
        </p:blipFill>
        <p:spPr>
          <a:xfrm>
            <a:off x="10601428" y="1981681"/>
            <a:ext cx="773468" cy="1434050"/>
          </a:xfrm>
          <a:custGeom>
            <a:avLst/>
            <a:gdLst>
              <a:gd name="connsiteX0" fmla="*/ 0 w 773468"/>
              <a:gd name="connsiteY0" fmla="*/ 0 h 1434050"/>
              <a:gd name="connsiteX1" fmla="*/ 81501 w 773468"/>
              <a:gd name="connsiteY1" fmla="*/ 39610 h 1434050"/>
              <a:gd name="connsiteX2" fmla="*/ 407008 w 773468"/>
              <a:gd name="connsiteY2" fmla="*/ 254977 h 1434050"/>
              <a:gd name="connsiteX3" fmla="*/ 667770 w 773468"/>
              <a:gd name="connsiteY3" fmla="*/ 576515 h 1434050"/>
              <a:gd name="connsiteX4" fmla="*/ 772950 w 773468"/>
              <a:gd name="connsiteY4" fmla="*/ 1009607 h 1434050"/>
              <a:gd name="connsiteX5" fmla="*/ 630518 w 773468"/>
              <a:gd name="connsiteY5" fmla="*/ 1320208 h 1434050"/>
              <a:gd name="connsiteX6" fmla="*/ 360990 w 773468"/>
              <a:gd name="connsiteY6" fmla="*/ 1433949 h 1434050"/>
              <a:gd name="connsiteX7" fmla="*/ 14768 w 773468"/>
              <a:gd name="connsiteY7" fmla="*/ 1304896 h 1434050"/>
              <a:gd name="connsiteX8" fmla="*/ 0 w 773468"/>
              <a:gd name="connsiteY8" fmla="*/ 1296219 h 14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68" h="1434050">
                <a:moveTo>
                  <a:pt x="0" y="0"/>
                </a:moveTo>
                <a:lnTo>
                  <a:pt x="81501" y="39610"/>
                </a:lnTo>
                <a:cubicBezTo>
                  <a:pt x="198837" y="101864"/>
                  <a:pt x="319356" y="180881"/>
                  <a:pt x="407008" y="254977"/>
                </a:cubicBezTo>
                <a:cubicBezTo>
                  <a:pt x="523875" y="353772"/>
                  <a:pt x="606778" y="450743"/>
                  <a:pt x="667770" y="576515"/>
                </a:cubicBezTo>
                <a:cubicBezTo>
                  <a:pt x="728760" y="702287"/>
                  <a:pt x="779159" y="885658"/>
                  <a:pt x="772950" y="1009607"/>
                </a:cubicBezTo>
                <a:cubicBezTo>
                  <a:pt x="766742" y="1133556"/>
                  <a:pt x="699178" y="1249484"/>
                  <a:pt x="630518" y="1320208"/>
                </a:cubicBezTo>
                <a:cubicBezTo>
                  <a:pt x="561858" y="1390932"/>
                  <a:pt x="463616" y="1436500"/>
                  <a:pt x="360990" y="1433949"/>
                </a:cubicBezTo>
                <a:cubicBezTo>
                  <a:pt x="258366" y="1431398"/>
                  <a:pt x="124698" y="1359945"/>
                  <a:pt x="14768" y="1304896"/>
                </a:cubicBezTo>
                <a:lnTo>
                  <a:pt x="0" y="1296219"/>
                </a:lnTo>
                <a:close/>
              </a:path>
            </a:pathLst>
          </a:cu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B68A594-B4CD-8789-BCF0-B0745357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97" t="51319" r="20313" b="27847"/>
          <a:stretch>
            <a:fillRect/>
          </a:stretch>
        </p:blipFill>
        <p:spPr>
          <a:xfrm>
            <a:off x="9964942" y="3293769"/>
            <a:ext cx="1601293" cy="1720191"/>
          </a:xfrm>
          <a:custGeom>
            <a:avLst/>
            <a:gdLst>
              <a:gd name="connsiteX0" fmla="*/ 1135293 w 1601293"/>
              <a:gd name="connsiteY0" fmla="*/ 766 h 1720191"/>
              <a:gd name="connsiteX1" fmla="*/ 1429617 w 1601293"/>
              <a:gd name="connsiteY1" fmla="*/ 111233 h 1720191"/>
              <a:gd name="connsiteX2" fmla="*/ 1599146 w 1601293"/>
              <a:gd name="connsiteY2" fmla="*/ 482587 h 1720191"/>
              <a:gd name="connsiteX3" fmla="*/ 1504963 w 1601293"/>
              <a:gd name="connsiteY3" fmla="*/ 889197 h 1720191"/>
              <a:gd name="connsiteX4" fmla="*/ 1222413 w 1601293"/>
              <a:gd name="connsiteY4" fmla="*/ 1262902 h 1720191"/>
              <a:gd name="connsiteX5" fmla="*/ 749141 w 1601293"/>
              <a:gd name="connsiteY5" fmla="*/ 1563746 h 1720191"/>
              <a:gd name="connsiteX6" fmla="*/ 282934 w 1601293"/>
              <a:gd name="connsiteY6" fmla="*/ 1702416 h 1720191"/>
              <a:gd name="connsiteX7" fmla="*/ 16718 w 1601293"/>
              <a:gd name="connsiteY7" fmla="*/ 1720191 h 1720191"/>
              <a:gd name="connsiteX8" fmla="*/ 0 w 1601293"/>
              <a:gd name="connsiteY8" fmla="*/ 1719735 h 1720191"/>
              <a:gd name="connsiteX9" fmla="*/ 0 w 1601293"/>
              <a:gd name="connsiteY9" fmla="*/ 504492 h 1720191"/>
              <a:gd name="connsiteX10" fmla="*/ 38903 w 1601293"/>
              <a:gd name="connsiteY10" fmla="*/ 500802 h 1720191"/>
              <a:gd name="connsiteX11" fmla="*/ 96921 w 1601293"/>
              <a:gd name="connsiteY11" fmla="*/ 489638 h 1720191"/>
              <a:gd name="connsiteX12" fmla="*/ 428918 w 1601293"/>
              <a:gd name="connsiteY12" fmla="*/ 376822 h 1720191"/>
              <a:gd name="connsiteX13" fmla="*/ 760914 w 1601293"/>
              <a:gd name="connsiteY13" fmla="*/ 151188 h 1720191"/>
              <a:gd name="connsiteX14" fmla="*/ 1135293 w 1601293"/>
              <a:gd name="connsiteY14" fmla="*/ 766 h 1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1293" h="1720191">
                <a:moveTo>
                  <a:pt x="1135293" y="766"/>
                </a:moveTo>
                <a:cubicBezTo>
                  <a:pt x="1246743" y="-5894"/>
                  <a:pt x="1352307" y="30929"/>
                  <a:pt x="1429617" y="111233"/>
                </a:cubicBezTo>
                <a:cubicBezTo>
                  <a:pt x="1506925" y="191536"/>
                  <a:pt x="1586589" y="352926"/>
                  <a:pt x="1599146" y="482587"/>
                </a:cubicBezTo>
                <a:cubicBezTo>
                  <a:pt x="1611704" y="612248"/>
                  <a:pt x="1567752" y="759144"/>
                  <a:pt x="1504963" y="889197"/>
                </a:cubicBezTo>
                <a:cubicBezTo>
                  <a:pt x="1442174" y="1019249"/>
                  <a:pt x="1348383" y="1150477"/>
                  <a:pt x="1222413" y="1262902"/>
                </a:cubicBezTo>
                <a:cubicBezTo>
                  <a:pt x="1096442" y="1375327"/>
                  <a:pt x="905721" y="1490886"/>
                  <a:pt x="749141" y="1563746"/>
                </a:cubicBezTo>
                <a:cubicBezTo>
                  <a:pt x="592562" y="1636607"/>
                  <a:pt x="449717" y="1678913"/>
                  <a:pt x="282934" y="1702416"/>
                </a:cubicBezTo>
                <a:cubicBezTo>
                  <a:pt x="199542" y="1714168"/>
                  <a:pt x="108302" y="1719946"/>
                  <a:pt x="16718" y="1720191"/>
                </a:cubicBezTo>
                <a:lnTo>
                  <a:pt x="0" y="1719735"/>
                </a:lnTo>
                <a:lnTo>
                  <a:pt x="0" y="504492"/>
                </a:lnTo>
                <a:lnTo>
                  <a:pt x="38903" y="500802"/>
                </a:lnTo>
                <a:cubicBezTo>
                  <a:pt x="55667" y="498182"/>
                  <a:pt x="74356" y="494436"/>
                  <a:pt x="96921" y="489638"/>
                </a:cubicBezTo>
                <a:cubicBezTo>
                  <a:pt x="187180" y="470444"/>
                  <a:pt x="318252" y="433230"/>
                  <a:pt x="428918" y="376822"/>
                </a:cubicBezTo>
                <a:cubicBezTo>
                  <a:pt x="539583" y="320414"/>
                  <a:pt x="643184" y="213864"/>
                  <a:pt x="760914" y="151188"/>
                </a:cubicBezTo>
                <a:cubicBezTo>
                  <a:pt x="878643" y="88512"/>
                  <a:pt x="1023843" y="7425"/>
                  <a:pt x="1135293" y="766"/>
                </a:cubicBezTo>
                <a:close/>
              </a:path>
            </a:pathLst>
          </a:cu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2BCE9A98-B67B-84BB-7C59-3B99E1813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95438" y="0"/>
            <a:ext cx="4578453" cy="686768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B45D39-19C9-507C-95B8-52A977B6DC83}"/>
              </a:ext>
            </a:extLst>
          </p:cNvPr>
          <p:cNvSpPr/>
          <p:nvPr/>
        </p:nvSpPr>
        <p:spPr>
          <a:xfrm>
            <a:off x="0" y="1"/>
            <a:ext cx="7596959" cy="6867680"/>
          </a:xfrm>
          <a:prstGeom prst="rect">
            <a:avLst/>
          </a:prstGeom>
          <a:solidFill>
            <a:srgbClr val="D7D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CB272-0228-D692-E192-69C3EA83AE3A}"/>
              </a:ext>
            </a:extLst>
          </p:cNvPr>
          <p:cNvSpPr txBox="1"/>
          <p:nvPr/>
        </p:nvSpPr>
        <p:spPr>
          <a:xfrm>
            <a:off x="625765" y="3524401"/>
            <a:ext cx="358795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Bauer Bodoni Std Black" panose="02070903080706020303" pitchFamily="18" charset="0"/>
              </a:rPr>
              <a:t>of high-tech job hiring inclusion</a:t>
            </a:r>
            <a:endParaRPr lang="en-US" altLang="zh-CN" sz="2800" dirty="0">
              <a:latin typeface="Bauer Bodoni Std Black" panose="02070903080706020303" pitchFamily="18" charset="0"/>
            </a:endParaRPr>
          </a:p>
          <a:p>
            <a:endParaRPr lang="en-US" altLang="zh-CN" sz="2800" dirty="0">
              <a:latin typeface="Bauer Bodoni Std Black" panose="02070903080706020303" pitchFamily="18" charset="0"/>
            </a:endParaRPr>
          </a:p>
          <a:p>
            <a:endParaRPr lang="en-US" altLang="zh-CN" sz="2800" dirty="0"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latin typeface="Bauer Bodoni Std Black" panose="02070903080706020303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32B6D3-0254-FCC3-8976-1E8D8637D991}"/>
              </a:ext>
            </a:extLst>
          </p:cNvPr>
          <p:cNvSpPr txBox="1">
            <a:spLocks/>
          </p:cNvSpPr>
          <p:nvPr/>
        </p:nvSpPr>
        <p:spPr>
          <a:xfrm>
            <a:off x="9000135" y="1887737"/>
            <a:ext cx="16012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14%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land on high-skilled tech jobs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1460F9-A9AF-81EB-FC1F-E8EF7C2FFF2D}"/>
              </a:ext>
            </a:extLst>
          </p:cNvPr>
          <p:cNvSpPr txBox="1">
            <a:spLocks/>
          </p:cNvSpPr>
          <p:nvPr/>
        </p:nvSpPr>
        <p:spPr>
          <a:xfrm>
            <a:off x="8363649" y="3784841"/>
            <a:ext cx="16012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28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47%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Total population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467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B45D39-19C9-507C-95B8-52A977B6DC83}"/>
              </a:ext>
            </a:extLst>
          </p:cNvPr>
          <p:cNvSpPr/>
          <p:nvPr/>
        </p:nvSpPr>
        <p:spPr>
          <a:xfrm>
            <a:off x="-37745" y="0"/>
            <a:ext cx="7596959" cy="6867680"/>
          </a:xfrm>
          <a:prstGeom prst="rect">
            <a:avLst/>
          </a:prstGeom>
          <a:solidFill>
            <a:srgbClr val="D7D1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C6E59-2E80-F7F5-13C4-23D0F8806A51}"/>
              </a:ext>
            </a:extLst>
          </p:cNvPr>
          <p:cNvSpPr/>
          <p:nvPr/>
        </p:nvSpPr>
        <p:spPr>
          <a:xfrm>
            <a:off x="6586570" y="1078342"/>
            <a:ext cx="4872185" cy="5138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AB44920-DC88-D929-DA27-4B4719F3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589" t="29366" r="20313" b="51972"/>
          <a:stretch>
            <a:fillRect/>
          </a:stretch>
        </p:blipFill>
        <p:spPr>
          <a:xfrm>
            <a:off x="10053800" y="1549788"/>
            <a:ext cx="1051744" cy="1949989"/>
          </a:xfrm>
          <a:custGeom>
            <a:avLst/>
            <a:gdLst>
              <a:gd name="connsiteX0" fmla="*/ 0 w 773468"/>
              <a:gd name="connsiteY0" fmla="*/ 0 h 1434050"/>
              <a:gd name="connsiteX1" fmla="*/ 81501 w 773468"/>
              <a:gd name="connsiteY1" fmla="*/ 39610 h 1434050"/>
              <a:gd name="connsiteX2" fmla="*/ 407008 w 773468"/>
              <a:gd name="connsiteY2" fmla="*/ 254977 h 1434050"/>
              <a:gd name="connsiteX3" fmla="*/ 667770 w 773468"/>
              <a:gd name="connsiteY3" fmla="*/ 576515 h 1434050"/>
              <a:gd name="connsiteX4" fmla="*/ 772950 w 773468"/>
              <a:gd name="connsiteY4" fmla="*/ 1009607 h 1434050"/>
              <a:gd name="connsiteX5" fmla="*/ 630518 w 773468"/>
              <a:gd name="connsiteY5" fmla="*/ 1320208 h 1434050"/>
              <a:gd name="connsiteX6" fmla="*/ 360990 w 773468"/>
              <a:gd name="connsiteY6" fmla="*/ 1433949 h 1434050"/>
              <a:gd name="connsiteX7" fmla="*/ 14768 w 773468"/>
              <a:gd name="connsiteY7" fmla="*/ 1304896 h 1434050"/>
              <a:gd name="connsiteX8" fmla="*/ 0 w 773468"/>
              <a:gd name="connsiteY8" fmla="*/ 1296219 h 14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68" h="1434050">
                <a:moveTo>
                  <a:pt x="0" y="0"/>
                </a:moveTo>
                <a:lnTo>
                  <a:pt x="81501" y="39610"/>
                </a:lnTo>
                <a:cubicBezTo>
                  <a:pt x="198837" y="101864"/>
                  <a:pt x="319356" y="180881"/>
                  <a:pt x="407008" y="254977"/>
                </a:cubicBezTo>
                <a:cubicBezTo>
                  <a:pt x="523875" y="353772"/>
                  <a:pt x="606778" y="450743"/>
                  <a:pt x="667770" y="576515"/>
                </a:cubicBezTo>
                <a:cubicBezTo>
                  <a:pt x="728760" y="702287"/>
                  <a:pt x="779159" y="885658"/>
                  <a:pt x="772950" y="1009607"/>
                </a:cubicBezTo>
                <a:cubicBezTo>
                  <a:pt x="766742" y="1133556"/>
                  <a:pt x="699178" y="1249484"/>
                  <a:pt x="630518" y="1320208"/>
                </a:cubicBezTo>
                <a:cubicBezTo>
                  <a:pt x="561858" y="1390932"/>
                  <a:pt x="463616" y="1436500"/>
                  <a:pt x="360990" y="1433949"/>
                </a:cubicBezTo>
                <a:cubicBezTo>
                  <a:pt x="258366" y="1431398"/>
                  <a:pt x="124698" y="1359945"/>
                  <a:pt x="14768" y="1304896"/>
                </a:cubicBezTo>
                <a:lnTo>
                  <a:pt x="0" y="1296219"/>
                </a:lnTo>
                <a:close/>
              </a:path>
            </a:pathLst>
          </a:cu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B68A594-B4CD-8789-BCF0-B0745357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97" t="51319" r="20313" b="27847"/>
          <a:stretch>
            <a:fillRect/>
          </a:stretch>
        </p:blipFill>
        <p:spPr>
          <a:xfrm>
            <a:off x="9480421" y="3245036"/>
            <a:ext cx="2177402" cy="2339077"/>
          </a:xfrm>
          <a:custGeom>
            <a:avLst/>
            <a:gdLst>
              <a:gd name="connsiteX0" fmla="*/ 1135293 w 1601293"/>
              <a:gd name="connsiteY0" fmla="*/ 766 h 1720191"/>
              <a:gd name="connsiteX1" fmla="*/ 1429617 w 1601293"/>
              <a:gd name="connsiteY1" fmla="*/ 111233 h 1720191"/>
              <a:gd name="connsiteX2" fmla="*/ 1599146 w 1601293"/>
              <a:gd name="connsiteY2" fmla="*/ 482587 h 1720191"/>
              <a:gd name="connsiteX3" fmla="*/ 1504963 w 1601293"/>
              <a:gd name="connsiteY3" fmla="*/ 889197 h 1720191"/>
              <a:gd name="connsiteX4" fmla="*/ 1222413 w 1601293"/>
              <a:gd name="connsiteY4" fmla="*/ 1262902 h 1720191"/>
              <a:gd name="connsiteX5" fmla="*/ 749141 w 1601293"/>
              <a:gd name="connsiteY5" fmla="*/ 1563746 h 1720191"/>
              <a:gd name="connsiteX6" fmla="*/ 282934 w 1601293"/>
              <a:gd name="connsiteY6" fmla="*/ 1702416 h 1720191"/>
              <a:gd name="connsiteX7" fmla="*/ 16718 w 1601293"/>
              <a:gd name="connsiteY7" fmla="*/ 1720191 h 1720191"/>
              <a:gd name="connsiteX8" fmla="*/ 0 w 1601293"/>
              <a:gd name="connsiteY8" fmla="*/ 1719735 h 1720191"/>
              <a:gd name="connsiteX9" fmla="*/ 0 w 1601293"/>
              <a:gd name="connsiteY9" fmla="*/ 504492 h 1720191"/>
              <a:gd name="connsiteX10" fmla="*/ 38903 w 1601293"/>
              <a:gd name="connsiteY10" fmla="*/ 500802 h 1720191"/>
              <a:gd name="connsiteX11" fmla="*/ 96921 w 1601293"/>
              <a:gd name="connsiteY11" fmla="*/ 489638 h 1720191"/>
              <a:gd name="connsiteX12" fmla="*/ 428918 w 1601293"/>
              <a:gd name="connsiteY12" fmla="*/ 376822 h 1720191"/>
              <a:gd name="connsiteX13" fmla="*/ 760914 w 1601293"/>
              <a:gd name="connsiteY13" fmla="*/ 151188 h 1720191"/>
              <a:gd name="connsiteX14" fmla="*/ 1135293 w 1601293"/>
              <a:gd name="connsiteY14" fmla="*/ 766 h 1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1293" h="1720191">
                <a:moveTo>
                  <a:pt x="1135293" y="766"/>
                </a:moveTo>
                <a:cubicBezTo>
                  <a:pt x="1246743" y="-5894"/>
                  <a:pt x="1352307" y="30929"/>
                  <a:pt x="1429617" y="111233"/>
                </a:cubicBezTo>
                <a:cubicBezTo>
                  <a:pt x="1506925" y="191536"/>
                  <a:pt x="1586589" y="352926"/>
                  <a:pt x="1599146" y="482587"/>
                </a:cubicBezTo>
                <a:cubicBezTo>
                  <a:pt x="1611704" y="612248"/>
                  <a:pt x="1567752" y="759144"/>
                  <a:pt x="1504963" y="889197"/>
                </a:cubicBezTo>
                <a:cubicBezTo>
                  <a:pt x="1442174" y="1019249"/>
                  <a:pt x="1348383" y="1150477"/>
                  <a:pt x="1222413" y="1262902"/>
                </a:cubicBezTo>
                <a:cubicBezTo>
                  <a:pt x="1096442" y="1375327"/>
                  <a:pt x="905721" y="1490886"/>
                  <a:pt x="749141" y="1563746"/>
                </a:cubicBezTo>
                <a:cubicBezTo>
                  <a:pt x="592562" y="1636607"/>
                  <a:pt x="449717" y="1678913"/>
                  <a:pt x="282934" y="1702416"/>
                </a:cubicBezTo>
                <a:cubicBezTo>
                  <a:pt x="199542" y="1714168"/>
                  <a:pt x="108302" y="1719946"/>
                  <a:pt x="16718" y="1720191"/>
                </a:cubicBezTo>
                <a:lnTo>
                  <a:pt x="0" y="1719735"/>
                </a:lnTo>
                <a:lnTo>
                  <a:pt x="0" y="504492"/>
                </a:lnTo>
                <a:lnTo>
                  <a:pt x="38903" y="500802"/>
                </a:lnTo>
                <a:cubicBezTo>
                  <a:pt x="55667" y="498182"/>
                  <a:pt x="74356" y="494436"/>
                  <a:pt x="96921" y="489638"/>
                </a:cubicBezTo>
                <a:cubicBezTo>
                  <a:pt x="187180" y="470444"/>
                  <a:pt x="318252" y="433230"/>
                  <a:pt x="428918" y="376822"/>
                </a:cubicBezTo>
                <a:cubicBezTo>
                  <a:pt x="539583" y="320414"/>
                  <a:pt x="643184" y="213864"/>
                  <a:pt x="760914" y="151188"/>
                </a:cubicBezTo>
                <a:cubicBezTo>
                  <a:pt x="878643" y="88512"/>
                  <a:pt x="1023843" y="7425"/>
                  <a:pt x="1135293" y="766"/>
                </a:cubicBezTo>
                <a:close/>
              </a:path>
            </a:pathLst>
          </a:cu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2BCE9A98-B67B-84BB-7C59-3B99E1813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6322" y="-1144858"/>
            <a:ext cx="6225678" cy="9338518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2B6D3-0254-FCC3-8976-1E8D8637D991}"/>
              </a:ext>
            </a:extLst>
          </p:cNvPr>
          <p:cNvSpPr txBox="1">
            <a:spLocks/>
          </p:cNvSpPr>
          <p:nvPr/>
        </p:nvSpPr>
        <p:spPr>
          <a:xfrm>
            <a:off x="7876398" y="1442565"/>
            <a:ext cx="2177402" cy="180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22%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Computing major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1460F9-A9AF-81EB-FC1F-E8EF7C2FFF2D}"/>
              </a:ext>
            </a:extLst>
          </p:cNvPr>
          <p:cNvSpPr txBox="1">
            <a:spLocks/>
          </p:cNvSpPr>
          <p:nvPr/>
        </p:nvSpPr>
        <p:spPr>
          <a:xfrm>
            <a:off x="7303019" y="4018528"/>
            <a:ext cx="2177402" cy="180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31%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High School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6A617-4C19-B131-A567-D41D9252F2ED}"/>
              </a:ext>
            </a:extLst>
          </p:cNvPr>
          <p:cNvSpPr txBox="1"/>
          <p:nvPr/>
        </p:nvSpPr>
        <p:spPr>
          <a:xfrm>
            <a:off x="482837" y="4202925"/>
            <a:ext cx="42467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Bahnschrift SemiLight Condensed" panose="020B0502040204020203" pitchFamily="34" charset="0"/>
              </a:rPr>
              <a:t>IL college graduates in computing are 22% Black or Latino despite being 31% of all IL high school graduates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786FFA-21AB-7507-1E15-FD448E708CF8}"/>
              </a:ext>
            </a:extLst>
          </p:cNvPr>
          <p:cNvSpPr txBox="1">
            <a:spLocks/>
          </p:cNvSpPr>
          <p:nvPr/>
        </p:nvSpPr>
        <p:spPr>
          <a:xfrm>
            <a:off x="509627" y="838172"/>
            <a:ext cx="3535488" cy="180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31% </a:t>
            </a:r>
          </a:p>
          <a:p>
            <a:r>
              <a:rPr lang="en-US" altLang="zh-CN" sz="60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Vs. 22%</a:t>
            </a:r>
          </a:p>
          <a:p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07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8B45D39-19C9-507C-95B8-52A977B6DC83}"/>
              </a:ext>
            </a:extLst>
          </p:cNvPr>
          <p:cNvSpPr/>
          <p:nvPr/>
        </p:nvSpPr>
        <p:spPr>
          <a:xfrm>
            <a:off x="-37746" y="0"/>
            <a:ext cx="12229745" cy="6867680"/>
          </a:xfrm>
          <a:prstGeom prst="rect">
            <a:avLst/>
          </a:prstGeom>
          <a:solidFill>
            <a:srgbClr val="30E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C6E59-2E80-F7F5-13C4-23D0F8806A51}"/>
              </a:ext>
            </a:extLst>
          </p:cNvPr>
          <p:cNvSpPr/>
          <p:nvPr/>
        </p:nvSpPr>
        <p:spPr>
          <a:xfrm>
            <a:off x="6586569" y="1078342"/>
            <a:ext cx="4872185" cy="5138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AB44920-DC88-D929-DA27-4B4719F3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589" t="29366" r="20313" b="51972"/>
          <a:stretch>
            <a:fillRect/>
          </a:stretch>
        </p:blipFill>
        <p:spPr>
          <a:xfrm>
            <a:off x="10053799" y="1549788"/>
            <a:ext cx="1051744" cy="1949989"/>
          </a:xfrm>
          <a:custGeom>
            <a:avLst/>
            <a:gdLst>
              <a:gd name="connsiteX0" fmla="*/ 0 w 773468"/>
              <a:gd name="connsiteY0" fmla="*/ 0 h 1434050"/>
              <a:gd name="connsiteX1" fmla="*/ 81501 w 773468"/>
              <a:gd name="connsiteY1" fmla="*/ 39610 h 1434050"/>
              <a:gd name="connsiteX2" fmla="*/ 407008 w 773468"/>
              <a:gd name="connsiteY2" fmla="*/ 254977 h 1434050"/>
              <a:gd name="connsiteX3" fmla="*/ 667770 w 773468"/>
              <a:gd name="connsiteY3" fmla="*/ 576515 h 1434050"/>
              <a:gd name="connsiteX4" fmla="*/ 772950 w 773468"/>
              <a:gd name="connsiteY4" fmla="*/ 1009607 h 1434050"/>
              <a:gd name="connsiteX5" fmla="*/ 630518 w 773468"/>
              <a:gd name="connsiteY5" fmla="*/ 1320208 h 1434050"/>
              <a:gd name="connsiteX6" fmla="*/ 360990 w 773468"/>
              <a:gd name="connsiteY6" fmla="*/ 1433949 h 1434050"/>
              <a:gd name="connsiteX7" fmla="*/ 14768 w 773468"/>
              <a:gd name="connsiteY7" fmla="*/ 1304896 h 1434050"/>
              <a:gd name="connsiteX8" fmla="*/ 0 w 773468"/>
              <a:gd name="connsiteY8" fmla="*/ 1296219 h 14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68" h="1434050">
                <a:moveTo>
                  <a:pt x="0" y="0"/>
                </a:moveTo>
                <a:lnTo>
                  <a:pt x="81501" y="39610"/>
                </a:lnTo>
                <a:cubicBezTo>
                  <a:pt x="198837" y="101864"/>
                  <a:pt x="319356" y="180881"/>
                  <a:pt x="407008" y="254977"/>
                </a:cubicBezTo>
                <a:cubicBezTo>
                  <a:pt x="523875" y="353772"/>
                  <a:pt x="606778" y="450743"/>
                  <a:pt x="667770" y="576515"/>
                </a:cubicBezTo>
                <a:cubicBezTo>
                  <a:pt x="728760" y="702287"/>
                  <a:pt x="779159" y="885658"/>
                  <a:pt x="772950" y="1009607"/>
                </a:cubicBezTo>
                <a:cubicBezTo>
                  <a:pt x="766742" y="1133556"/>
                  <a:pt x="699178" y="1249484"/>
                  <a:pt x="630518" y="1320208"/>
                </a:cubicBezTo>
                <a:cubicBezTo>
                  <a:pt x="561858" y="1390932"/>
                  <a:pt x="463616" y="1436500"/>
                  <a:pt x="360990" y="1433949"/>
                </a:cubicBezTo>
                <a:cubicBezTo>
                  <a:pt x="258366" y="1431398"/>
                  <a:pt x="124698" y="1359945"/>
                  <a:pt x="14768" y="1304896"/>
                </a:cubicBezTo>
                <a:lnTo>
                  <a:pt x="0" y="1296219"/>
                </a:lnTo>
                <a:close/>
              </a:path>
            </a:pathLst>
          </a:cu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B68A594-B4CD-8789-BCF0-B07453579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97" t="51319" r="20313" b="27847"/>
          <a:stretch>
            <a:fillRect/>
          </a:stretch>
        </p:blipFill>
        <p:spPr>
          <a:xfrm>
            <a:off x="9480420" y="3245036"/>
            <a:ext cx="2177402" cy="2339077"/>
          </a:xfrm>
          <a:custGeom>
            <a:avLst/>
            <a:gdLst>
              <a:gd name="connsiteX0" fmla="*/ 1135293 w 1601293"/>
              <a:gd name="connsiteY0" fmla="*/ 766 h 1720191"/>
              <a:gd name="connsiteX1" fmla="*/ 1429617 w 1601293"/>
              <a:gd name="connsiteY1" fmla="*/ 111233 h 1720191"/>
              <a:gd name="connsiteX2" fmla="*/ 1599146 w 1601293"/>
              <a:gd name="connsiteY2" fmla="*/ 482587 h 1720191"/>
              <a:gd name="connsiteX3" fmla="*/ 1504963 w 1601293"/>
              <a:gd name="connsiteY3" fmla="*/ 889197 h 1720191"/>
              <a:gd name="connsiteX4" fmla="*/ 1222413 w 1601293"/>
              <a:gd name="connsiteY4" fmla="*/ 1262902 h 1720191"/>
              <a:gd name="connsiteX5" fmla="*/ 749141 w 1601293"/>
              <a:gd name="connsiteY5" fmla="*/ 1563746 h 1720191"/>
              <a:gd name="connsiteX6" fmla="*/ 282934 w 1601293"/>
              <a:gd name="connsiteY6" fmla="*/ 1702416 h 1720191"/>
              <a:gd name="connsiteX7" fmla="*/ 16718 w 1601293"/>
              <a:gd name="connsiteY7" fmla="*/ 1720191 h 1720191"/>
              <a:gd name="connsiteX8" fmla="*/ 0 w 1601293"/>
              <a:gd name="connsiteY8" fmla="*/ 1719735 h 1720191"/>
              <a:gd name="connsiteX9" fmla="*/ 0 w 1601293"/>
              <a:gd name="connsiteY9" fmla="*/ 504492 h 1720191"/>
              <a:gd name="connsiteX10" fmla="*/ 38903 w 1601293"/>
              <a:gd name="connsiteY10" fmla="*/ 500802 h 1720191"/>
              <a:gd name="connsiteX11" fmla="*/ 96921 w 1601293"/>
              <a:gd name="connsiteY11" fmla="*/ 489638 h 1720191"/>
              <a:gd name="connsiteX12" fmla="*/ 428918 w 1601293"/>
              <a:gd name="connsiteY12" fmla="*/ 376822 h 1720191"/>
              <a:gd name="connsiteX13" fmla="*/ 760914 w 1601293"/>
              <a:gd name="connsiteY13" fmla="*/ 151188 h 1720191"/>
              <a:gd name="connsiteX14" fmla="*/ 1135293 w 1601293"/>
              <a:gd name="connsiteY14" fmla="*/ 766 h 1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1293" h="1720191">
                <a:moveTo>
                  <a:pt x="1135293" y="766"/>
                </a:moveTo>
                <a:cubicBezTo>
                  <a:pt x="1246743" y="-5894"/>
                  <a:pt x="1352307" y="30929"/>
                  <a:pt x="1429617" y="111233"/>
                </a:cubicBezTo>
                <a:cubicBezTo>
                  <a:pt x="1506925" y="191536"/>
                  <a:pt x="1586589" y="352926"/>
                  <a:pt x="1599146" y="482587"/>
                </a:cubicBezTo>
                <a:cubicBezTo>
                  <a:pt x="1611704" y="612248"/>
                  <a:pt x="1567752" y="759144"/>
                  <a:pt x="1504963" y="889197"/>
                </a:cubicBezTo>
                <a:cubicBezTo>
                  <a:pt x="1442174" y="1019249"/>
                  <a:pt x="1348383" y="1150477"/>
                  <a:pt x="1222413" y="1262902"/>
                </a:cubicBezTo>
                <a:cubicBezTo>
                  <a:pt x="1096442" y="1375327"/>
                  <a:pt x="905721" y="1490886"/>
                  <a:pt x="749141" y="1563746"/>
                </a:cubicBezTo>
                <a:cubicBezTo>
                  <a:pt x="592562" y="1636607"/>
                  <a:pt x="449717" y="1678913"/>
                  <a:pt x="282934" y="1702416"/>
                </a:cubicBezTo>
                <a:cubicBezTo>
                  <a:pt x="199542" y="1714168"/>
                  <a:pt x="108302" y="1719946"/>
                  <a:pt x="16718" y="1720191"/>
                </a:cubicBezTo>
                <a:lnTo>
                  <a:pt x="0" y="1719735"/>
                </a:lnTo>
                <a:lnTo>
                  <a:pt x="0" y="504492"/>
                </a:lnTo>
                <a:lnTo>
                  <a:pt x="38903" y="500802"/>
                </a:lnTo>
                <a:cubicBezTo>
                  <a:pt x="55667" y="498182"/>
                  <a:pt x="74356" y="494436"/>
                  <a:pt x="96921" y="489638"/>
                </a:cubicBezTo>
                <a:cubicBezTo>
                  <a:pt x="187180" y="470444"/>
                  <a:pt x="318252" y="433230"/>
                  <a:pt x="428918" y="376822"/>
                </a:cubicBezTo>
                <a:cubicBezTo>
                  <a:pt x="539583" y="320414"/>
                  <a:pt x="643184" y="213864"/>
                  <a:pt x="760914" y="151188"/>
                </a:cubicBezTo>
                <a:cubicBezTo>
                  <a:pt x="878643" y="88512"/>
                  <a:pt x="1023843" y="7425"/>
                  <a:pt x="1135293" y="766"/>
                </a:cubicBezTo>
                <a:close/>
              </a:path>
            </a:pathLst>
          </a:cu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2BCE9A98-B67B-84BB-7C59-3B99E1813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66321" y="-1144858"/>
            <a:ext cx="6225678" cy="9338518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2B6D3-0254-FCC3-8976-1E8D8637D991}"/>
              </a:ext>
            </a:extLst>
          </p:cNvPr>
          <p:cNvSpPr txBox="1">
            <a:spLocks/>
          </p:cNvSpPr>
          <p:nvPr/>
        </p:nvSpPr>
        <p:spPr>
          <a:xfrm>
            <a:off x="7876397" y="1442565"/>
            <a:ext cx="2177402" cy="180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22%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Computing major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1460F9-A9AF-81EB-FC1F-E8EF7C2FFF2D}"/>
              </a:ext>
            </a:extLst>
          </p:cNvPr>
          <p:cNvSpPr txBox="1">
            <a:spLocks/>
          </p:cNvSpPr>
          <p:nvPr/>
        </p:nvSpPr>
        <p:spPr>
          <a:xfrm>
            <a:off x="7303018" y="4018528"/>
            <a:ext cx="2177402" cy="180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31%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High School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6A617-4C19-B131-A567-D41D9252F2ED}"/>
              </a:ext>
            </a:extLst>
          </p:cNvPr>
          <p:cNvSpPr txBox="1"/>
          <p:nvPr/>
        </p:nvSpPr>
        <p:spPr>
          <a:xfrm>
            <a:off x="509627" y="2524782"/>
            <a:ext cx="30223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Bahnschrift SemiLight Condensed" panose="020B0502040204020203" pitchFamily="34" charset="0"/>
              </a:rPr>
              <a:t>IL college graduates in computing are 22% Black or Latino despite being 31% of all IL high school graduates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786FFA-21AB-7507-1E15-FD448E708CF8}"/>
              </a:ext>
            </a:extLst>
          </p:cNvPr>
          <p:cNvSpPr txBox="1">
            <a:spLocks/>
          </p:cNvSpPr>
          <p:nvPr/>
        </p:nvSpPr>
        <p:spPr>
          <a:xfrm>
            <a:off x="509627" y="838172"/>
            <a:ext cx="3535488" cy="180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31% </a:t>
            </a:r>
          </a:p>
          <a:p>
            <a:r>
              <a:rPr lang="en-US" altLang="zh-CN" sz="60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Vs. 22%</a:t>
            </a:r>
          </a:p>
          <a:p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1E39A08-B77E-F04D-9CCA-D4EFF8448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83714" y="-1144858"/>
            <a:ext cx="6225678" cy="9338518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0BB4641-2F8E-B98C-B795-59AF4F3389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5406849" y="9113102"/>
            <a:ext cx="6201232" cy="4669259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F2FADC6-40D8-77FA-32CF-21763BA496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510"/>
          <a:stretch/>
        </p:blipFill>
        <p:spPr>
          <a:xfrm>
            <a:off x="4525432" y="9034374"/>
            <a:ext cx="4572000" cy="3394075"/>
          </a:xfrm>
          <a:custGeom>
            <a:avLst/>
            <a:gdLst>
              <a:gd name="connsiteX0" fmla="*/ 0 w 4572000"/>
              <a:gd name="connsiteY0" fmla="*/ 0 h 3394075"/>
              <a:gd name="connsiteX1" fmla="*/ 4572000 w 4572000"/>
              <a:gd name="connsiteY1" fmla="*/ 0 h 3394075"/>
              <a:gd name="connsiteX2" fmla="*/ 4572000 w 4572000"/>
              <a:gd name="connsiteY2" fmla="*/ 3394075 h 3394075"/>
              <a:gd name="connsiteX3" fmla="*/ 0 w 4572000"/>
              <a:gd name="connsiteY3" fmla="*/ 3394075 h 3394075"/>
              <a:gd name="connsiteX4" fmla="*/ 0 w 4572000"/>
              <a:gd name="connsiteY4" fmla="*/ 0 h 3394075"/>
              <a:gd name="connsiteX5" fmla="*/ 2299436 w 4572000"/>
              <a:gd name="connsiteY5" fmla="*/ 1881195 h 3394075"/>
              <a:gd name="connsiteX6" fmla="*/ 2078324 w 4572000"/>
              <a:gd name="connsiteY6" fmla="*/ 1895958 h 3394075"/>
              <a:gd name="connsiteX7" fmla="*/ 1691104 w 4572000"/>
              <a:gd name="connsiteY7" fmla="*/ 2011134 h 3394075"/>
              <a:gd name="connsiteX8" fmla="*/ 1298017 w 4572000"/>
              <a:gd name="connsiteY8" fmla="*/ 2261008 h 3394075"/>
              <a:gd name="connsiteX9" fmla="*/ 1063338 w 4572000"/>
              <a:gd name="connsiteY9" fmla="*/ 2571397 h 3394075"/>
              <a:gd name="connsiteX10" fmla="*/ 985112 w 4572000"/>
              <a:gd name="connsiteY10" fmla="*/ 2909116 h 3394075"/>
              <a:gd name="connsiteX11" fmla="*/ 1125919 w 4572000"/>
              <a:gd name="connsiteY11" fmla="*/ 3217554 h 3394075"/>
              <a:gd name="connsiteX12" fmla="*/ 1370376 w 4572000"/>
              <a:gd name="connsiteY12" fmla="*/ 3309304 h 3394075"/>
              <a:gd name="connsiteX13" fmla="*/ 1681326 w 4572000"/>
              <a:gd name="connsiteY13" fmla="*/ 3184367 h 3394075"/>
              <a:gd name="connsiteX14" fmla="*/ 1957073 w 4572000"/>
              <a:gd name="connsiteY14" fmla="*/ 2996962 h 3394075"/>
              <a:gd name="connsiteX15" fmla="*/ 2232821 w 4572000"/>
              <a:gd name="connsiteY15" fmla="*/ 2903260 h 3394075"/>
              <a:gd name="connsiteX16" fmla="*/ 2406874 w 4572000"/>
              <a:gd name="connsiteY16" fmla="*/ 2901308 h 3394075"/>
              <a:gd name="connsiteX17" fmla="*/ 2686533 w 4572000"/>
              <a:gd name="connsiteY17" fmla="*/ 2998915 h 3394075"/>
              <a:gd name="connsiteX18" fmla="*/ 2966192 w 4572000"/>
              <a:gd name="connsiteY18" fmla="*/ 3178511 h 3394075"/>
              <a:gd name="connsiteX19" fmla="*/ 3275186 w 4572000"/>
              <a:gd name="connsiteY19" fmla="*/ 3293687 h 3394075"/>
              <a:gd name="connsiteX20" fmla="*/ 3515732 w 4572000"/>
              <a:gd name="connsiteY20" fmla="*/ 3192176 h 3394075"/>
              <a:gd name="connsiteX21" fmla="*/ 3642849 w 4572000"/>
              <a:gd name="connsiteY21" fmla="*/ 2914973 h 3394075"/>
              <a:gd name="connsiteX22" fmla="*/ 3548978 w 4572000"/>
              <a:gd name="connsiteY22" fmla="*/ 2528450 h 3394075"/>
              <a:gd name="connsiteX23" fmla="*/ 3316255 w 4572000"/>
              <a:gd name="connsiteY23" fmla="*/ 2241486 h 3394075"/>
              <a:gd name="connsiteX24" fmla="*/ 2923168 w 4572000"/>
              <a:gd name="connsiteY24" fmla="*/ 1999421 h 3394075"/>
              <a:gd name="connsiteX25" fmla="*/ 2522258 w 4572000"/>
              <a:gd name="connsiteY25" fmla="*/ 1894006 h 3394075"/>
              <a:gd name="connsiteX26" fmla="*/ 2299436 w 4572000"/>
              <a:gd name="connsiteY26" fmla="*/ 1881195 h 339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72000" h="3394075">
                <a:moveTo>
                  <a:pt x="0" y="0"/>
                </a:moveTo>
                <a:lnTo>
                  <a:pt x="4572000" y="0"/>
                </a:lnTo>
                <a:lnTo>
                  <a:pt x="4572000" y="3394075"/>
                </a:lnTo>
                <a:lnTo>
                  <a:pt x="0" y="3394075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0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9" y="3314835"/>
                  <a:pt x="1370376" y="3309304"/>
                </a:cubicBezTo>
                <a:cubicBezTo>
                  <a:pt x="1462944" y="3303773"/>
                  <a:pt x="1583543" y="3236425"/>
                  <a:pt x="1681326" y="3184367"/>
                </a:cubicBezTo>
                <a:cubicBezTo>
                  <a:pt x="1779109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5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1" y="2804352"/>
                  <a:pt x="3603411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1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</a:path>
            </a:pathLst>
          </a:cu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1177961-2023-CC45-9798-55D39CF8B8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231"/>
          <a:stretch/>
        </p:blipFill>
        <p:spPr>
          <a:xfrm>
            <a:off x="9966140" y="9034374"/>
            <a:ext cx="4572001" cy="3413124"/>
          </a:xfrm>
          <a:custGeom>
            <a:avLst/>
            <a:gdLst>
              <a:gd name="connsiteX0" fmla="*/ 0 w 4572001"/>
              <a:gd name="connsiteY0" fmla="*/ 0 h 3413124"/>
              <a:gd name="connsiteX1" fmla="*/ 4572001 w 4572001"/>
              <a:gd name="connsiteY1" fmla="*/ 0 h 3413124"/>
              <a:gd name="connsiteX2" fmla="*/ 4572001 w 4572001"/>
              <a:gd name="connsiteY2" fmla="*/ 3413124 h 3413124"/>
              <a:gd name="connsiteX3" fmla="*/ 0 w 4572001"/>
              <a:gd name="connsiteY3" fmla="*/ 3413124 h 3413124"/>
              <a:gd name="connsiteX4" fmla="*/ 0 w 4572001"/>
              <a:gd name="connsiteY4" fmla="*/ 0 h 3413124"/>
              <a:gd name="connsiteX5" fmla="*/ 3256263 w 4572001"/>
              <a:gd name="connsiteY5" fmla="*/ 75247 h 3413124"/>
              <a:gd name="connsiteX6" fmla="*/ 2945315 w 4572001"/>
              <a:gd name="connsiteY6" fmla="*/ 200184 h 3413124"/>
              <a:gd name="connsiteX7" fmla="*/ 2669567 w 4572001"/>
              <a:gd name="connsiteY7" fmla="*/ 387589 h 3413124"/>
              <a:gd name="connsiteX8" fmla="*/ 2393819 w 4572001"/>
              <a:gd name="connsiteY8" fmla="*/ 481291 h 3413124"/>
              <a:gd name="connsiteX9" fmla="*/ 2219765 w 4572001"/>
              <a:gd name="connsiteY9" fmla="*/ 483243 h 3413124"/>
              <a:gd name="connsiteX10" fmla="*/ 1940107 w 4572001"/>
              <a:gd name="connsiteY10" fmla="*/ 385637 h 3413124"/>
              <a:gd name="connsiteX11" fmla="*/ 1660448 w 4572001"/>
              <a:gd name="connsiteY11" fmla="*/ 206040 h 3413124"/>
              <a:gd name="connsiteX12" fmla="*/ 1351454 w 4572001"/>
              <a:gd name="connsiteY12" fmla="*/ 90864 h 3413124"/>
              <a:gd name="connsiteX13" fmla="*/ 1110908 w 4572001"/>
              <a:gd name="connsiteY13" fmla="*/ 192375 h 3413124"/>
              <a:gd name="connsiteX14" fmla="*/ 983791 w 4572001"/>
              <a:gd name="connsiteY14" fmla="*/ 469579 h 3413124"/>
              <a:gd name="connsiteX15" fmla="*/ 1077662 w 4572001"/>
              <a:gd name="connsiteY15" fmla="*/ 856101 h 3413124"/>
              <a:gd name="connsiteX16" fmla="*/ 1310385 w 4572001"/>
              <a:gd name="connsiteY16" fmla="*/ 1143065 h 3413124"/>
              <a:gd name="connsiteX17" fmla="*/ 1703472 w 4572001"/>
              <a:gd name="connsiteY17" fmla="*/ 1385130 h 3413124"/>
              <a:gd name="connsiteX18" fmla="*/ 2104381 w 4572001"/>
              <a:gd name="connsiteY18" fmla="*/ 1490545 h 3413124"/>
              <a:gd name="connsiteX19" fmla="*/ 2548317 w 4572001"/>
              <a:gd name="connsiteY19" fmla="*/ 1488593 h 3413124"/>
              <a:gd name="connsiteX20" fmla="*/ 2935537 w 4572001"/>
              <a:gd name="connsiteY20" fmla="*/ 1373417 h 3413124"/>
              <a:gd name="connsiteX21" fmla="*/ 3328623 w 4572001"/>
              <a:gd name="connsiteY21" fmla="*/ 1123544 h 3413124"/>
              <a:gd name="connsiteX22" fmla="*/ 3563301 w 4572001"/>
              <a:gd name="connsiteY22" fmla="*/ 813154 h 3413124"/>
              <a:gd name="connsiteX23" fmla="*/ 3641529 w 4572001"/>
              <a:gd name="connsiteY23" fmla="*/ 475435 h 3413124"/>
              <a:gd name="connsiteX24" fmla="*/ 3500721 w 4572001"/>
              <a:gd name="connsiteY24" fmla="*/ 166998 h 3413124"/>
              <a:gd name="connsiteX25" fmla="*/ 3256263 w 4572001"/>
              <a:gd name="connsiteY25" fmla="*/ 75247 h 341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72001" h="3413124">
                <a:moveTo>
                  <a:pt x="0" y="0"/>
                </a:moveTo>
                <a:lnTo>
                  <a:pt x="4572001" y="0"/>
                </a:lnTo>
                <a:lnTo>
                  <a:pt x="4572001" y="3413124"/>
                </a:lnTo>
                <a:lnTo>
                  <a:pt x="0" y="3413124"/>
                </a:lnTo>
                <a:lnTo>
                  <a:pt x="0" y="0"/>
                </a:lnTo>
                <a:close/>
                <a:moveTo>
                  <a:pt x="3256263" y="75247"/>
                </a:moveTo>
                <a:cubicBezTo>
                  <a:pt x="3163697" y="80778"/>
                  <a:pt x="3043097" y="148127"/>
                  <a:pt x="2945315" y="200184"/>
                </a:cubicBezTo>
                <a:cubicBezTo>
                  <a:pt x="2847531" y="252241"/>
                  <a:pt x="2761483" y="340738"/>
                  <a:pt x="2669567" y="387589"/>
                </a:cubicBezTo>
                <a:cubicBezTo>
                  <a:pt x="2577651" y="434440"/>
                  <a:pt x="2468785" y="465349"/>
                  <a:pt x="2393819" y="481291"/>
                </a:cubicBezTo>
                <a:cubicBezTo>
                  <a:pt x="2318853" y="497234"/>
                  <a:pt x="2295385" y="499186"/>
                  <a:pt x="2219765" y="483243"/>
                </a:cubicBezTo>
                <a:cubicBezTo>
                  <a:pt x="2144147" y="467301"/>
                  <a:pt x="2033327" y="431838"/>
                  <a:pt x="1940107" y="385637"/>
                </a:cubicBezTo>
                <a:cubicBezTo>
                  <a:pt x="1846887" y="339436"/>
                  <a:pt x="1758557" y="255169"/>
                  <a:pt x="1660448" y="206040"/>
                </a:cubicBezTo>
                <a:cubicBezTo>
                  <a:pt x="1562339" y="156912"/>
                  <a:pt x="1443044" y="93142"/>
                  <a:pt x="1351454" y="90864"/>
                </a:cubicBezTo>
                <a:cubicBezTo>
                  <a:pt x="1259864" y="88587"/>
                  <a:pt x="1172185" y="129257"/>
                  <a:pt x="1110908" y="192375"/>
                </a:cubicBezTo>
                <a:cubicBezTo>
                  <a:pt x="1049631" y="255494"/>
                  <a:pt x="989332" y="358957"/>
                  <a:pt x="983791" y="469579"/>
                </a:cubicBezTo>
                <a:cubicBezTo>
                  <a:pt x="978249" y="580200"/>
                  <a:pt x="1023229" y="743853"/>
                  <a:pt x="1077662" y="856101"/>
                </a:cubicBezTo>
                <a:cubicBezTo>
                  <a:pt x="1132095" y="968349"/>
                  <a:pt x="1206084" y="1054894"/>
                  <a:pt x="1310385" y="1143065"/>
                </a:cubicBezTo>
                <a:cubicBezTo>
                  <a:pt x="1414687" y="1231236"/>
                  <a:pt x="1571139" y="1327216"/>
                  <a:pt x="1703472" y="1385130"/>
                </a:cubicBezTo>
                <a:cubicBezTo>
                  <a:pt x="1835805" y="1443043"/>
                  <a:pt x="1963575" y="1473301"/>
                  <a:pt x="2104381" y="1490545"/>
                </a:cubicBezTo>
                <a:cubicBezTo>
                  <a:pt x="2245189" y="1507789"/>
                  <a:pt x="2409791" y="1508114"/>
                  <a:pt x="2548317" y="1488593"/>
                </a:cubicBezTo>
                <a:cubicBezTo>
                  <a:pt x="2686841" y="1469072"/>
                  <a:pt x="2805485" y="1433933"/>
                  <a:pt x="2935537" y="1373417"/>
                </a:cubicBezTo>
                <a:cubicBezTo>
                  <a:pt x="3065587" y="1312901"/>
                  <a:pt x="3223995" y="1216921"/>
                  <a:pt x="3328623" y="1123544"/>
                </a:cubicBezTo>
                <a:cubicBezTo>
                  <a:pt x="3433251" y="1030167"/>
                  <a:pt x="3511151" y="921172"/>
                  <a:pt x="3563301" y="813154"/>
                </a:cubicBezTo>
                <a:cubicBezTo>
                  <a:pt x="3615453" y="705136"/>
                  <a:pt x="3651959" y="583128"/>
                  <a:pt x="3641529" y="475435"/>
                </a:cubicBezTo>
                <a:cubicBezTo>
                  <a:pt x="3631099" y="367742"/>
                  <a:pt x="3564931" y="233696"/>
                  <a:pt x="3500721" y="166998"/>
                </a:cubicBezTo>
                <a:cubicBezTo>
                  <a:pt x="3436511" y="100300"/>
                  <a:pt x="3348831" y="69716"/>
                  <a:pt x="3256263" y="7524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64775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1E39A08-B77E-F04D-9CCA-D4EFF844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83714" y="-1144858"/>
            <a:ext cx="6225678" cy="9338518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0BB4641-2F8E-B98C-B795-59AF4F338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5406849" y="9113102"/>
            <a:ext cx="6201232" cy="46692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C6E59-2E80-F7F5-13C4-23D0F8806A51}"/>
              </a:ext>
            </a:extLst>
          </p:cNvPr>
          <p:cNvSpPr/>
          <p:nvPr/>
        </p:nvSpPr>
        <p:spPr>
          <a:xfrm>
            <a:off x="6258560" y="1292692"/>
            <a:ext cx="4743709" cy="500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AB44920-DC88-D929-DA27-4B4719F3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9" t="29366" r="20313" b="51972"/>
          <a:stretch>
            <a:fillRect/>
          </a:stretch>
        </p:blipFill>
        <p:spPr>
          <a:xfrm>
            <a:off x="9839671" y="1691547"/>
            <a:ext cx="1103328" cy="2045631"/>
          </a:xfrm>
          <a:custGeom>
            <a:avLst/>
            <a:gdLst>
              <a:gd name="connsiteX0" fmla="*/ 0 w 773468"/>
              <a:gd name="connsiteY0" fmla="*/ 0 h 1434050"/>
              <a:gd name="connsiteX1" fmla="*/ 81501 w 773468"/>
              <a:gd name="connsiteY1" fmla="*/ 39610 h 1434050"/>
              <a:gd name="connsiteX2" fmla="*/ 407008 w 773468"/>
              <a:gd name="connsiteY2" fmla="*/ 254977 h 1434050"/>
              <a:gd name="connsiteX3" fmla="*/ 667770 w 773468"/>
              <a:gd name="connsiteY3" fmla="*/ 576515 h 1434050"/>
              <a:gd name="connsiteX4" fmla="*/ 772950 w 773468"/>
              <a:gd name="connsiteY4" fmla="*/ 1009607 h 1434050"/>
              <a:gd name="connsiteX5" fmla="*/ 630518 w 773468"/>
              <a:gd name="connsiteY5" fmla="*/ 1320208 h 1434050"/>
              <a:gd name="connsiteX6" fmla="*/ 360990 w 773468"/>
              <a:gd name="connsiteY6" fmla="*/ 1433949 h 1434050"/>
              <a:gd name="connsiteX7" fmla="*/ 14768 w 773468"/>
              <a:gd name="connsiteY7" fmla="*/ 1304896 h 1434050"/>
              <a:gd name="connsiteX8" fmla="*/ 0 w 773468"/>
              <a:gd name="connsiteY8" fmla="*/ 1296219 h 14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68" h="1434050">
                <a:moveTo>
                  <a:pt x="0" y="0"/>
                </a:moveTo>
                <a:lnTo>
                  <a:pt x="81501" y="39610"/>
                </a:lnTo>
                <a:cubicBezTo>
                  <a:pt x="198837" y="101864"/>
                  <a:pt x="319356" y="180881"/>
                  <a:pt x="407008" y="254977"/>
                </a:cubicBezTo>
                <a:cubicBezTo>
                  <a:pt x="523875" y="353772"/>
                  <a:pt x="606778" y="450743"/>
                  <a:pt x="667770" y="576515"/>
                </a:cubicBezTo>
                <a:cubicBezTo>
                  <a:pt x="728760" y="702287"/>
                  <a:pt x="779159" y="885658"/>
                  <a:pt x="772950" y="1009607"/>
                </a:cubicBezTo>
                <a:cubicBezTo>
                  <a:pt x="766742" y="1133556"/>
                  <a:pt x="699178" y="1249484"/>
                  <a:pt x="630518" y="1320208"/>
                </a:cubicBezTo>
                <a:cubicBezTo>
                  <a:pt x="561858" y="1390932"/>
                  <a:pt x="463616" y="1436500"/>
                  <a:pt x="360990" y="1433949"/>
                </a:cubicBezTo>
                <a:cubicBezTo>
                  <a:pt x="258366" y="1431398"/>
                  <a:pt x="124698" y="1359945"/>
                  <a:pt x="14768" y="1304896"/>
                </a:cubicBezTo>
                <a:lnTo>
                  <a:pt x="0" y="1296219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B68A594-B4CD-8789-BCF0-B0745357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97" t="51319" r="20313" b="27847"/>
          <a:stretch>
            <a:fillRect/>
          </a:stretch>
        </p:blipFill>
        <p:spPr>
          <a:xfrm>
            <a:off x="9356613" y="3441628"/>
            <a:ext cx="2394057" cy="2571819"/>
          </a:xfrm>
          <a:custGeom>
            <a:avLst/>
            <a:gdLst>
              <a:gd name="connsiteX0" fmla="*/ 1135293 w 1601293"/>
              <a:gd name="connsiteY0" fmla="*/ 766 h 1720191"/>
              <a:gd name="connsiteX1" fmla="*/ 1429617 w 1601293"/>
              <a:gd name="connsiteY1" fmla="*/ 111233 h 1720191"/>
              <a:gd name="connsiteX2" fmla="*/ 1599146 w 1601293"/>
              <a:gd name="connsiteY2" fmla="*/ 482587 h 1720191"/>
              <a:gd name="connsiteX3" fmla="*/ 1504963 w 1601293"/>
              <a:gd name="connsiteY3" fmla="*/ 889197 h 1720191"/>
              <a:gd name="connsiteX4" fmla="*/ 1222413 w 1601293"/>
              <a:gd name="connsiteY4" fmla="*/ 1262902 h 1720191"/>
              <a:gd name="connsiteX5" fmla="*/ 749141 w 1601293"/>
              <a:gd name="connsiteY5" fmla="*/ 1563746 h 1720191"/>
              <a:gd name="connsiteX6" fmla="*/ 282934 w 1601293"/>
              <a:gd name="connsiteY6" fmla="*/ 1702416 h 1720191"/>
              <a:gd name="connsiteX7" fmla="*/ 16718 w 1601293"/>
              <a:gd name="connsiteY7" fmla="*/ 1720191 h 1720191"/>
              <a:gd name="connsiteX8" fmla="*/ 0 w 1601293"/>
              <a:gd name="connsiteY8" fmla="*/ 1719735 h 1720191"/>
              <a:gd name="connsiteX9" fmla="*/ 0 w 1601293"/>
              <a:gd name="connsiteY9" fmla="*/ 504492 h 1720191"/>
              <a:gd name="connsiteX10" fmla="*/ 38903 w 1601293"/>
              <a:gd name="connsiteY10" fmla="*/ 500802 h 1720191"/>
              <a:gd name="connsiteX11" fmla="*/ 96921 w 1601293"/>
              <a:gd name="connsiteY11" fmla="*/ 489638 h 1720191"/>
              <a:gd name="connsiteX12" fmla="*/ 428918 w 1601293"/>
              <a:gd name="connsiteY12" fmla="*/ 376822 h 1720191"/>
              <a:gd name="connsiteX13" fmla="*/ 760914 w 1601293"/>
              <a:gd name="connsiteY13" fmla="*/ 151188 h 1720191"/>
              <a:gd name="connsiteX14" fmla="*/ 1135293 w 1601293"/>
              <a:gd name="connsiteY14" fmla="*/ 766 h 1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1293" h="1720191">
                <a:moveTo>
                  <a:pt x="1135293" y="766"/>
                </a:moveTo>
                <a:cubicBezTo>
                  <a:pt x="1246743" y="-5894"/>
                  <a:pt x="1352307" y="30929"/>
                  <a:pt x="1429617" y="111233"/>
                </a:cubicBezTo>
                <a:cubicBezTo>
                  <a:pt x="1506925" y="191536"/>
                  <a:pt x="1586589" y="352926"/>
                  <a:pt x="1599146" y="482587"/>
                </a:cubicBezTo>
                <a:cubicBezTo>
                  <a:pt x="1611704" y="612248"/>
                  <a:pt x="1567752" y="759144"/>
                  <a:pt x="1504963" y="889197"/>
                </a:cubicBezTo>
                <a:cubicBezTo>
                  <a:pt x="1442174" y="1019249"/>
                  <a:pt x="1348383" y="1150477"/>
                  <a:pt x="1222413" y="1262902"/>
                </a:cubicBezTo>
                <a:cubicBezTo>
                  <a:pt x="1096442" y="1375327"/>
                  <a:pt x="905721" y="1490886"/>
                  <a:pt x="749141" y="1563746"/>
                </a:cubicBezTo>
                <a:cubicBezTo>
                  <a:pt x="592562" y="1636607"/>
                  <a:pt x="449717" y="1678913"/>
                  <a:pt x="282934" y="1702416"/>
                </a:cubicBezTo>
                <a:cubicBezTo>
                  <a:pt x="199542" y="1714168"/>
                  <a:pt x="108302" y="1719946"/>
                  <a:pt x="16718" y="1720191"/>
                </a:cubicBezTo>
                <a:lnTo>
                  <a:pt x="0" y="1719735"/>
                </a:lnTo>
                <a:lnTo>
                  <a:pt x="0" y="504492"/>
                </a:lnTo>
                <a:lnTo>
                  <a:pt x="38903" y="500802"/>
                </a:lnTo>
                <a:cubicBezTo>
                  <a:pt x="55667" y="498182"/>
                  <a:pt x="74356" y="494436"/>
                  <a:pt x="96921" y="489638"/>
                </a:cubicBezTo>
                <a:cubicBezTo>
                  <a:pt x="187180" y="470444"/>
                  <a:pt x="318252" y="433230"/>
                  <a:pt x="428918" y="376822"/>
                </a:cubicBezTo>
                <a:cubicBezTo>
                  <a:pt x="539583" y="320414"/>
                  <a:pt x="643184" y="213864"/>
                  <a:pt x="760914" y="151188"/>
                </a:cubicBezTo>
                <a:cubicBezTo>
                  <a:pt x="878643" y="88512"/>
                  <a:pt x="1023843" y="7425"/>
                  <a:pt x="1135293" y="766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2B6D3-0254-FCC3-8976-1E8D8637D991}"/>
              </a:ext>
            </a:extLst>
          </p:cNvPr>
          <p:cNvSpPr txBox="1">
            <a:spLocks/>
          </p:cNvSpPr>
          <p:nvPr/>
        </p:nvSpPr>
        <p:spPr>
          <a:xfrm>
            <a:off x="7514377" y="1647312"/>
            <a:ext cx="2119986" cy="175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22%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Computing major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1460F9-A9AF-81EB-FC1F-E8EF7C2FFF2D}"/>
              </a:ext>
            </a:extLst>
          </p:cNvPr>
          <p:cNvSpPr txBox="1">
            <a:spLocks/>
          </p:cNvSpPr>
          <p:nvPr/>
        </p:nvSpPr>
        <p:spPr>
          <a:xfrm>
            <a:off x="7236627" y="4463505"/>
            <a:ext cx="2119986" cy="1754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31%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High School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F2FADC6-40D8-77FA-32CF-21763BA496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510"/>
          <a:stretch/>
        </p:blipFill>
        <p:spPr>
          <a:xfrm>
            <a:off x="5430703" y="-1248559"/>
            <a:ext cx="6819900" cy="5062831"/>
          </a:xfrm>
          <a:custGeom>
            <a:avLst/>
            <a:gdLst>
              <a:gd name="connsiteX0" fmla="*/ 0 w 4572000"/>
              <a:gd name="connsiteY0" fmla="*/ 0 h 3394075"/>
              <a:gd name="connsiteX1" fmla="*/ 4572000 w 4572000"/>
              <a:gd name="connsiteY1" fmla="*/ 0 h 3394075"/>
              <a:gd name="connsiteX2" fmla="*/ 4572000 w 4572000"/>
              <a:gd name="connsiteY2" fmla="*/ 3394075 h 3394075"/>
              <a:gd name="connsiteX3" fmla="*/ 0 w 4572000"/>
              <a:gd name="connsiteY3" fmla="*/ 3394075 h 3394075"/>
              <a:gd name="connsiteX4" fmla="*/ 0 w 4572000"/>
              <a:gd name="connsiteY4" fmla="*/ 0 h 3394075"/>
              <a:gd name="connsiteX5" fmla="*/ 2299436 w 4572000"/>
              <a:gd name="connsiteY5" fmla="*/ 1881195 h 3394075"/>
              <a:gd name="connsiteX6" fmla="*/ 2078324 w 4572000"/>
              <a:gd name="connsiteY6" fmla="*/ 1895958 h 3394075"/>
              <a:gd name="connsiteX7" fmla="*/ 1691104 w 4572000"/>
              <a:gd name="connsiteY7" fmla="*/ 2011134 h 3394075"/>
              <a:gd name="connsiteX8" fmla="*/ 1298017 w 4572000"/>
              <a:gd name="connsiteY8" fmla="*/ 2261008 h 3394075"/>
              <a:gd name="connsiteX9" fmla="*/ 1063338 w 4572000"/>
              <a:gd name="connsiteY9" fmla="*/ 2571397 h 3394075"/>
              <a:gd name="connsiteX10" fmla="*/ 985112 w 4572000"/>
              <a:gd name="connsiteY10" fmla="*/ 2909116 h 3394075"/>
              <a:gd name="connsiteX11" fmla="*/ 1125919 w 4572000"/>
              <a:gd name="connsiteY11" fmla="*/ 3217554 h 3394075"/>
              <a:gd name="connsiteX12" fmla="*/ 1370376 w 4572000"/>
              <a:gd name="connsiteY12" fmla="*/ 3309304 h 3394075"/>
              <a:gd name="connsiteX13" fmla="*/ 1681326 w 4572000"/>
              <a:gd name="connsiteY13" fmla="*/ 3184367 h 3394075"/>
              <a:gd name="connsiteX14" fmla="*/ 1957073 w 4572000"/>
              <a:gd name="connsiteY14" fmla="*/ 2996962 h 3394075"/>
              <a:gd name="connsiteX15" fmla="*/ 2232821 w 4572000"/>
              <a:gd name="connsiteY15" fmla="*/ 2903260 h 3394075"/>
              <a:gd name="connsiteX16" fmla="*/ 2406874 w 4572000"/>
              <a:gd name="connsiteY16" fmla="*/ 2901308 h 3394075"/>
              <a:gd name="connsiteX17" fmla="*/ 2686533 w 4572000"/>
              <a:gd name="connsiteY17" fmla="*/ 2998915 h 3394075"/>
              <a:gd name="connsiteX18" fmla="*/ 2966192 w 4572000"/>
              <a:gd name="connsiteY18" fmla="*/ 3178511 h 3394075"/>
              <a:gd name="connsiteX19" fmla="*/ 3275186 w 4572000"/>
              <a:gd name="connsiteY19" fmla="*/ 3293687 h 3394075"/>
              <a:gd name="connsiteX20" fmla="*/ 3515732 w 4572000"/>
              <a:gd name="connsiteY20" fmla="*/ 3192176 h 3394075"/>
              <a:gd name="connsiteX21" fmla="*/ 3642849 w 4572000"/>
              <a:gd name="connsiteY21" fmla="*/ 2914973 h 3394075"/>
              <a:gd name="connsiteX22" fmla="*/ 3548978 w 4572000"/>
              <a:gd name="connsiteY22" fmla="*/ 2528450 h 3394075"/>
              <a:gd name="connsiteX23" fmla="*/ 3316255 w 4572000"/>
              <a:gd name="connsiteY23" fmla="*/ 2241486 h 3394075"/>
              <a:gd name="connsiteX24" fmla="*/ 2923168 w 4572000"/>
              <a:gd name="connsiteY24" fmla="*/ 1999421 h 3394075"/>
              <a:gd name="connsiteX25" fmla="*/ 2522258 w 4572000"/>
              <a:gd name="connsiteY25" fmla="*/ 1894006 h 3394075"/>
              <a:gd name="connsiteX26" fmla="*/ 2299436 w 4572000"/>
              <a:gd name="connsiteY26" fmla="*/ 1881195 h 339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72000" h="3394075">
                <a:moveTo>
                  <a:pt x="0" y="0"/>
                </a:moveTo>
                <a:lnTo>
                  <a:pt x="4572000" y="0"/>
                </a:lnTo>
                <a:lnTo>
                  <a:pt x="4572000" y="3394075"/>
                </a:lnTo>
                <a:lnTo>
                  <a:pt x="0" y="3394075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0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9" y="3314835"/>
                  <a:pt x="1370376" y="3309304"/>
                </a:cubicBezTo>
                <a:cubicBezTo>
                  <a:pt x="1462944" y="3303773"/>
                  <a:pt x="1583543" y="3236425"/>
                  <a:pt x="1681326" y="3184367"/>
                </a:cubicBezTo>
                <a:cubicBezTo>
                  <a:pt x="1779109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5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1" y="2804352"/>
                  <a:pt x="3603411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1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</a:path>
            </a:pathLst>
          </a:cu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1177961-2023-CC45-9798-55D39CF8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231"/>
          <a:stretch/>
        </p:blipFill>
        <p:spPr>
          <a:xfrm>
            <a:off x="5415464" y="3808675"/>
            <a:ext cx="6819900" cy="5091245"/>
          </a:xfrm>
          <a:custGeom>
            <a:avLst/>
            <a:gdLst>
              <a:gd name="connsiteX0" fmla="*/ 0 w 4572001"/>
              <a:gd name="connsiteY0" fmla="*/ 0 h 3413124"/>
              <a:gd name="connsiteX1" fmla="*/ 4572001 w 4572001"/>
              <a:gd name="connsiteY1" fmla="*/ 0 h 3413124"/>
              <a:gd name="connsiteX2" fmla="*/ 4572001 w 4572001"/>
              <a:gd name="connsiteY2" fmla="*/ 3413124 h 3413124"/>
              <a:gd name="connsiteX3" fmla="*/ 0 w 4572001"/>
              <a:gd name="connsiteY3" fmla="*/ 3413124 h 3413124"/>
              <a:gd name="connsiteX4" fmla="*/ 0 w 4572001"/>
              <a:gd name="connsiteY4" fmla="*/ 0 h 3413124"/>
              <a:gd name="connsiteX5" fmla="*/ 3256263 w 4572001"/>
              <a:gd name="connsiteY5" fmla="*/ 75247 h 3413124"/>
              <a:gd name="connsiteX6" fmla="*/ 2945315 w 4572001"/>
              <a:gd name="connsiteY6" fmla="*/ 200184 h 3413124"/>
              <a:gd name="connsiteX7" fmla="*/ 2669567 w 4572001"/>
              <a:gd name="connsiteY7" fmla="*/ 387589 h 3413124"/>
              <a:gd name="connsiteX8" fmla="*/ 2393819 w 4572001"/>
              <a:gd name="connsiteY8" fmla="*/ 481291 h 3413124"/>
              <a:gd name="connsiteX9" fmla="*/ 2219765 w 4572001"/>
              <a:gd name="connsiteY9" fmla="*/ 483243 h 3413124"/>
              <a:gd name="connsiteX10" fmla="*/ 1940107 w 4572001"/>
              <a:gd name="connsiteY10" fmla="*/ 385637 h 3413124"/>
              <a:gd name="connsiteX11" fmla="*/ 1660448 w 4572001"/>
              <a:gd name="connsiteY11" fmla="*/ 206040 h 3413124"/>
              <a:gd name="connsiteX12" fmla="*/ 1351454 w 4572001"/>
              <a:gd name="connsiteY12" fmla="*/ 90864 h 3413124"/>
              <a:gd name="connsiteX13" fmla="*/ 1110908 w 4572001"/>
              <a:gd name="connsiteY13" fmla="*/ 192375 h 3413124"/>
              <a:gd name="connsiteX14" fmla="*/ 983791 w 4572001"/>
              <a:gd name="connsiteY14" fmla="*/ 469579 h 3413124"/>
              <a:gd name="connsiteX15" fmla="*/ 1077662 w 4572001"/>
              <a:gd name="connsiteY15" fmla="*/ 856101 h 3413124"/>
              <a:gd name="connsiteX16" fmla="*/ 1310385 w 4572001"/>
              <a:gd name="connsiteY16" fmla="*/ 1143065 h 3413124"/>
              <a:gd name="connsiteX17" fmla="*/ 1703472 w 4572001"/>
              <a:gd name="connsiteY17" fmla="*/ 1385130 h 3413124"/>
              <a:gd name="connsiteX18" fmla="*/ 2104381 w 4572001"/>
              <a:gd name="connsiteY18" fmla="*/ 1490545 h 3413124"/>
              <a:gd name="connsiteX19" fmla="*/ 2548317 w 4572001"/>
              <a:gd name="connsiteY19" fmla="*/ 1488593 h 3413124"/>
              <a:gd name="connsiteX20" fmla="*/ 2935537 w 4572001"/>
              <a:gd name="connsiteY20" fmla="*/ 1373417 h 3413124"/>
              <a:gd name="connsiteX21" fmla="*/ 3328623 w 4572001"/>
              <a:gd name="connsiteY21" fmla="*/ 1123544 h 3413124"/>
              <a:gd name="connsiteX22" fmla="*/ 3563301 w 4572001"/>
              <a:gd name="connsiteY22" fmla="*/ 813154 h 3413124"/>
              <a:gd name="connsiteX23" fmla="*/ 3641529 w 4572001"/>
              <a:gd name="connsiteY23" fmla="*/ 475435 h 3413124"/>
              <a:gd name="connsiteX24" fmla="*/ 3500721 w 4572001"/>
              <a:gd name="connsiteY24" fmla="*/ 166998 h 3413124"/>
              <a:gd name="connsiteX25" fmla="*/ 3256263 w 4572001"/>
              <a:gd name="connsiteY25" fmla="*/ 75247 h 341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72001" h="3413124">
                <a:moveTo>
                  <a:pt x="0" y="0"/>
                </a:moveTo>
                <a:lnTo>
                  <a:pt x="4572001" y="0"/>
                </a:lnTo>
                <a:lnTo>
                  <a:pt x="4572001" y="3413124"/>
                </a:lnTo>
                <a:lnTo>
                  <a:pt x="0" y="3413124"/>
                </a:lnTo>
                <a:lnTo>
                  <a:pt x="0" y="0"/>
                </a:lnTo>
                <a:close/>
                <a:moveTo>
                  <a:pt x="3256263" y="75247"/>
                </a:moveTo>
                <a:cubicBezTo>
                  <a:pt x="3163697" y="80778"/>
                  <a:pt x="3043097" y="148127"/>
                  <a:pt x="2945315" y="200184"/>
                </a:cubicBezTo>
                <a:cubicBezTo>
                  <a:pt x="2847531" y="252241"/>
                  <a:pt x="2761483" y="340738"/>
                  <a:pt x="2669567" y="387589"/>
                </a:cubicBezTo>
                <a:cubicBezTo>
                  <a:pt x="2577651" y="434440"/>
                  <a:pt x="2468785" y="465349"/>
                  <a:pt x="2393819" y="481291"/>
                </a:cubicBezTo>
                <a:cubicBezTo>
                  <a:pt x="2318853" y="497234"/>
                  <a:pt x="2295385" y="499186"/>
                  <a:pt x="2219765" y="483243"/>
                </a:cubicBezTo>
                <a:cubicBezTo>
                  <a:pt x="2144147" y="467301"/>
                  <a:pt x="2033327" y="431838"/>
                  <a:pt x="1940107" y="385637"/>
                </a:cubicBezTo>
                <a:cubicBezTo>
                  <a:pt x="1846887" y="339436"/>
                  <a:pt x="1758557" y="255169"/>
                  <a:pt x="1660448" y="206040"/>
                </a:cubicBezTo>
                <a:cubicBezTo>
                  <a:pt x="1562339" y="156912"/>
                  <a:pt x="1443044" y="93142"/>
                  <a:pt x="1351454" y="90864"/>
                </a:cubicBezTo>
                <a:cubicBezTo>
                  <a:pt x="1259864" y="88587"/>
                  <a:pt x="1172185" y="129257"/>
                  <a:pt x="1110908" y="192375"/>
                </a:cubicBezTo>
                <a:cubicBezTo>
                  <a:pt x="1049631" y="255494"/>
                  <a:pt x="989332" y="358957"/>
                  <a:pt x="983791" y="469579"/>
                </a:cubicBezTo>
                <a:cubicBezTo>
                  <a:pt x="978249" y="580200"/>
                  <a:pt x="1023229" y="743853"/>
                  <a:pt x="1077662" y="856101"/>
                </a:cubicBezTo>
                <a:cubicBezTo>
                  <a:pt x="1132095" y="968349"/>
                  <a:pt x="1206084" y="1054894"/>
                  <a:pt x="1310385" y="1143065"/>
                </a:cubicBezTo>
                <a:cubicBezTo>
                  <a:pt x="1414687" y="1231236"/>
                  <a:pt x="1571139" y="1327216"/>
                  <a:pt x="1703472" y="1385130"/>
                </a:cubicBezTo>
                <a:cubicBezTo>
                  <a:pt x="1835805" y="1443043"/>
                  <a:pt x="1963575" y="1473301"/>
                  <a:pt x="2104381" y="1490545"/>
                </a:cubicBezTo>
                <a:cubicBezTo>
                  <a:pt x="2245189" y="1507789"/>
                  <a:pt x="2409791" y="1508114"/>
                  <a:pt x="2548317" y="1488593"/>
                </a:cubicBezTo>
                <a:cubicBezTo>
                  <a:pt x="2686841" y="1469072"/>
                  <a:pt x="2805485" y="1433933"/>
                  <a:pt x="2935537" y="1373417"/>
                </a:cubicBezTo>
                <a:cubicBezTo>
                  <a:pt x="3065587" y="1312901"/>
                  <a:pt x="3223995" y="1216921"/>
                  <a:pt x="3328623" y="1123544"/>
                </a:cubicBezTo>
                <a:cubicBezTo>
                  <a:pt x="3433251" y="1030167"/>
                  <a:pt x="3511151" y="921172"/>
                  <a:pt x="3563301" y="813154"/>
                </a:cubicBezTo>
                <a:cubicBezTo>
                  <a:pt x="3615453" y="705136"/>
                  <a:pt x="3651959" y="583128"/>
                  <a:pt x="3641529" y="475435"/>
                </a:cubicBezTo>
                <a:cubicBezTo>
                  <a:pt x="3631099" y="367742"/>
                  <a:pt x="3564931" y="233696"/>
                  <a:pt x="3500721" y="166998"/>
                </a:cubicBezTo>
                <a:cubicBezTo>
                  <a:pt x="3436511" y="100300"/>
                  <a:pt x="3348831" y="69716"/>
                  <a:pt x="3256263" y="75247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B45D39-19C9-507C-95B8-52A977B6DC83}"/>
              </a:ext>
            </a:extLst>
          </p:cNvPr>
          <p:cNvSpPr/>
          <p:nvPr/>
        </p:nvSpPr>
        <p:spPr>
          <a:xfrm>
            <a:off x="-37745" y="0"/>
            <a:ext cx="5468448" cy="6867680"/>
          </a:xfrm>
          <a:prstGeom prst="rect">
            <a:avLst/>
          </a:prstGeom>
          <a:solidFill>
            <a:srgbClr val="30E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6A617-4C19-B131-A567-D41D9252F2ED}"/>
              </a:ext>
            </a:extLst>
          </p:cNvPr>
          <p:cNvSpPr txBox="1"/>
          <p:nvPr/>
        </p:nvSpPr>
        <p:spPr>
          <a:xfrm>
            <a:off x="472757" y="4634606"/>
            <a:ext cx="302236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IL college graduates in computing are 22% Black or Latino despite being 31% of all IL high school graduates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786FFA-21AB-7507-1E15-FD448E708CF8}"/>
              </a:ext>
            </a:extLst>
          </p:cNvPr>
          <p:cNvSpPr txBox="1">
            <a:spLocks/>
          </p:cNvSpPr>
          <p:nvPr/>
        </p:nvSpPr>
        <p:spPr>
          <a:xfrm>
            <a:off x="509627" y="838172"/>
            <a:ext cx="3535488" cy="1802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31% </a:t>
            </a:r>
          </a:p>
          <a:p>
            <a:r>
              <a:rPr lang="en-US" altLang="zh-CN" sz="60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22%</a:t>
            </a:r>
          </a:p>
          <a:p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E223C-3DC2-DD50-43DA-67BE496B9885}"/>
              </a:ext>
            </a:extLst>
          </p:cNvPr>
          <p:cNvSpPr/>
          <p:nvPr/>
        </p:nvSpPr>
        <p:spPr>
          <a:xfrm>
            <a:off x="13532092" y="-1144858"/>
            <a:ext cx="4489792" cy="6952566"/>
          </a:xfrm>
          <a:prstGeom prst="rect">
            <a:avLst/>
          </a:prstGeom>
          <a:solidFill>
            <a:srgbClr val="30E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318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A3415A8-A8D2-FD86-0B39-0C7EC5710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A263754-0C83-12E0-8AE0-417812158193}"/>
              </a:ext>
            </a:extLst>
          </p:cNvPr>
          <p:cNvSpPr/>
          <p:nvPr/>
        </p:nvSpPr>
        <p:spPr>
          <a:xfrm rot="10800000">
            <a:off x="7441708" y="1257079"/>
            <a:ext cx="2980300" cy="2171921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02E6FA-C3D6-1827-62CA-A07FC174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7289800"/>
            <a:ext cx="480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9EF220-AB2C-4C27-1BEB-F624A01FB784}"/>
              </a:ext>
            </a:extLst>
          </p:cNvPr>
          <p:cNvCxnSpPr/>
          <p:nvPr/>
        </p:nvCxnSpPr>
        <p:spPr>
          <a:xfrm>
            <a:off x="4551521" y="-721360"/>
            <a:ext cx="0" cy="25146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F2B857C-5224-1CF0-A402-51E30767BBE2}"/>
              </a:ext>
            </a:extLst>
          </p:cNvPr>
          <p:cNvSpPr/>
          <p:nvPr/>
        </p:nvSpPr>
        <p:spPr>
          <a:xfrm>
            <a:off x="2739783" y="3862715"/>
            <a:ext cx="1628004" cy="2098552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CF7CAC-11CC-A9F6-F14D-B97062B1D30C}"/>
              </a:ext>
            </a:extLst>
          </p:cNvPr>
          <p:cNvSpPr/>
          <p:nvPr/>
        </p:nvSpPr>
        <p:spPr>
          <a:xfrm>
            <a:off x="2739783" y="5961267"/>
            <a:ext cx="1614504" cy="911348"/>
          </a:xfrm>
          <a:prstGeom prst="rect">
            <a:avLst/>
          </a:prstGeom>
          <a:solidFill>
            <a:srgbClr val="292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E6FC4A3-1D3D-79F9-9A9F-E7A972C1A335}"/>
              </a:ext>
            </a:extLst>
          </p:cNvPr>
          <p:cNvSpPr/>
          <p:nvPr/>
        </p:nvSpPr>
        <p:spPr>
          <a:xfrm>
            <a:off x="7511557" y="3848100"/>
            <a:ext cx="2879623" cy="2098552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90EC0A70-ECB9-1E7B-10E4-BBB1652A9F80}"/>
              </a:ext>
            </a:extLst>
          </p:cNvPr>
          <p:cNvSpPr/>
          <p:nvPr/>
        </p:nvSpPr>
        <p:spPr>
          <a:xfrm>
            <a:off x="8743554" y="3848100"/>
            <a:ext cx="396006" cy="288593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A7AE6-62FE-41F4-4E73-3B40CB36A438}"/>
              </a:ext>
            </a:extLst>
          </p:cNvPr>
          <p:cNvSpPr/>
          <p:nvPr/>
        </p:nvSpPr>
        <p:spPr>
          <a:xfrm>
            <a:off x="7511556" y="5946652"/>
            <a:ext cx="2855745" cy="911348"/>
          </a:xfrm>
          <a:prstGeom prst="rect">
            <a:avLst/>
          </a:prstGeom>
          <a:solidFill>
            <a:srgbClr val="292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82273F5-C0C1-E896-CDDD-262D9ADCADC4}"/>
              </a:ext>
            </a:extLst>
          </p:cNvPr>
          <p:cNvSpPr/>
          <p:nvPr/>
        </p:nvSpPr>
        <p:spPr>
          <a:xfrm rot="10800000">
            <a:off x="1485622" y="617474"/>
            <a:ext cx="4122826" cy="3004552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08053EF-C4AA-5600-5A42-1D83D1731CC1}"/>
              </a:ext>
            </a:extLst>
          </p:cNvPr>
          <p:cNvSpPr/>
          <p:nvPr/>
        </p:nvSpPr>
        <p:spPr>
          <a:xfrm rot="10800000">
            <a:off x="8012601" y="2089164"/>
            <a:ext cx="1838514" cy="1339836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CC795F-2DB7-69FA-CCBA-E1039ED9D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2744324" y="7227291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BF4FA27-0417-E6B4-B22C-B53F56960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8119141" y="6984297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Studying - Free people icons">
            <a:extLst>
              <a:ext uri="{FF2B5EF4-FFF2-40B4-BE49-F238E27FC236}">
                <a16:creationId xmlns:a16="http://schemas.microsoft.com/office/drawing/2014/main" id="{72A6921D-08A7-C789-FFA9-5E5178F0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120" y="-1090497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512CCA-73F0-E192-14E6-7F8DFC6C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24" y="9159639"/>
            <a:ext cx="1442374" cy="21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521" y="-498358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C60D66C-07ED-DC7E-297E-96A5312FC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9" b="6587"/>
          <a:stretch>
            <a:fillRect/>
          </a:stretch>
        </p:blipFill>
        <p:spPr bwMode="auto">
          <a:xfrm>
            <a:off x="4521903" y="-5186561"/>
            <a:ext cx="2897842" cy="2763005"/>
          </a:xfrm>
          <a:custGeom>
            <a:avLst/>
            <a:gdLst>
              <a:gd name="connsiteX0" fmla="*/ 0 w 4572000"/>
              <a:gd name="connsiteY0" fmla="*/ 0 h 4359265"/>
              <a:gd name="connsiteX1" fmla="*/ 4572000 w 4572000"/>
              <a:gd name="connsiteY1" fmla="*/ 0 h 4359265"/>
              <a:gd name="connsiteX2" fmla="*/ 4572000 w 4572000"/>
              <a:gd name="connsiteY2" fmla="*/ 941024 h 4359265"/>
              <a:gd name="connsiteX3" fmla="*/ 2246312 w 4572000"/>
              <a:gd name="connsiteY3" fmla="*/ 4359265 h 4359265"/>
              <a:gd name="connsiteX4" fmla="*/ 0 w 4572000"/>
              <a:gd name="connsiteY4" fmla="*/ 1112303 h 4359265"/>
              <a:gd name="connsiteX5" fmla="*/ 0 w 4572000"/>
              <a:gd name="connsiteY5" fmla="*/ 0 h 43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4359265">
                <a:moveTo>
                  <a:pt x="0" y="0"/>
                </a:moveTo>
                <a:lnTo>
                  <a:pt x="4572000" y="0"/>
                </a:lnTo>
                <a:lnTo>
                  <a:pt x="4572000" y="941024"/>
                </a:lnTo>
                <a:lnTo>
                  <a:pt x="2246312" y="4359265"/>
                </a:lnTo>
                <a:lnTo>
                  <a:pt x="0" y="111230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3275887-F929-4964-0E67-5E5D05DA07BC}"/>
              </a:ext>
            </a:extLst>
          </p:cNvPr>
          <p:cNvGrpSpPr/>
          <p:nvPr/>
        </p:nvGrpSpPr>
        <p:grpSpPr>
          <a:xfrm>
            <a:off x="478113" y="9224649"/>
            <a:ext cx="2879624" cy="3009900"/>
            <a:chOff x="1250455" y="1793240"/>
            <a:chExt cx="4845545" cy="5064760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CBD1B3F-09F6-53CD-89CA-B475B1CE98DF}"/>
                </a:ext>
              </a:extLst>
            </p:cNvPr>
            <p:cNvSpPr/>
            <p:nvPr/>
          </p:nvSpPr>
          <p:spPr>
            <a:xfrm>
              <a:off x="1250456" y="1793240"/>
              <a:ext cx="4845544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83EBEBB-7849-2A0C-9B4B-A2C7EE6D999E}"/>
                </a:ext>
              </a:extLst>
            </p:cNvPr>
            <p:cNvSpPr/>
            <p:nvPr/>
          </p:nvSpPr>
          <p:spPr>
            <a:xfrm>
              <a:off x="3323538" y="1793240"/>
              <a:ext cx="666360" cy="485616"/>
            </a:xfrm>
            <a:prstGeom prst="triangle">
              <a:avLst>
                <a:gd name="adj" fmla="val 49583"/>
              </a:avLst>
            </a:prstGeom>
            <a:solidFill>
              <a:srgbClr val="292E44"/>
            </a:solidFill>
            <a:ln>
              <a:solidFill>
                <a:srgbClr val="292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A07AA4-850E-8ED7-586A-F3DE01C210B8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-9196990" y="-441059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25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1E39A08-B77E-F04D-9CCA-D4EFF844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83714" y="-1144858"/>
            <a:ext cx="6225678" cy="9338518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0BB4641-2F8E-B98C-B795-59AF4F338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5406849" y="9113102"/>
            <a:ext cx="6201232" cy="46692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C6E59-2E80-F7F5-13C4-23D0F8806A51}"/>
              </a:ext>
            </a:extLst>
          </p:cNvPr>
          <p:cNvSpPr/>
          <p:nvPr/>
        </p:nvSpPr>
        <p:spPr>
          <a:xfrm>
            <a:off x="6258560" y="1292692"/>
            <a:ext cx="4743709" cy="500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AB44920-DC88-D929-DA27-4B4719F3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9" t="29366" r="20313" b="51972"/>
          <a:stretch>
            <a:fillRect/>
          </a:stretch>
        </p:blipFill>
        <p:spPr>
          <a:xfrm>
            <a:off x="9988021" y="1739407"/>
            <a:ext cx="1103328" cy="2045631"/>
          </a:xfrm>
          <a:custGeom>
            <a:avLst/>
            <a:gdLst>
              <a:gd name="connsiteX0" fmla="*/ 0 w 773468"/>
              <a:gd name="connsiteY0" fmla="*/ 0 h 1434050"/>
              <a:gd name="connsiteX1" fmla="*/ 81501 w 773468"/>
              <a:gd name="connsiteY1" fmla="*/ 39610 h 1434050"/>
              <a:gd name="connsiteX2" fmla="*/ 407008 w 773468"/>
              <a:gd name="connsiteY2" fmla="*/ 254977 h 1434050"/>
              <a:gd name="connsiteX3" fmla="*/ 667770 w 773468"/>
              <a:gd name="connsiteY3" fmla="*/ 576515 h 1434050"/>
              <a:gd name="connsiteX4" fmla="*/ 772950 w 773468"/>
              <a:gd name="connsiteY4" fmla="*/ 1009607 h 1434050"/>
              <a:gd name="connsiteX5" fmla="*/ 630518 w 773468"/>
              <a:gd name="connsiteY5" fmla="*/ 1320208 h 1434050"/>
              <a:gd name="connsiteX6" fmla="*/ 360990 w 773468"/>
              <a:gd name="connsiteY6" fmla="*/ 1433949 h 1434050"/>
              <a:gd name="connsiteX7" fmla="*/ 14768 w 773468"/>
              <a:gd name="connsiteY7" fmla="*/ 1304896 h 1434050"/>
              <a:gd name="connsiteX8" fmla="*/ 0 w 773468"/>
              <a:gd name="connsiteY8" fmla="*/ 1296219 h 14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68" h="1434050">
                <a:moveTo>
                  <a:pt x="0" y="0"/>
                </a:moveTo>
                <a:lnTo>
                  <a:pt x="81501" y="39610"/>
                </a:lnTo>
                <a:cubicBezTo>
                  <a:pt x="198837" y="101864"/>
                  <a:pt x="319356" y="180881"/>
                  <a:pt x="407008" y="254977"/>
                </a:cubicBezTo>
                <a:cubicBezTo>
                  <a:pt x="523875" y="353772"/>
                  <a:pt x="606778" y="450743"/>
                  <a:pt x="667770" y="576515"/>
                </a:cubicBezTo>
                <a:cubicBezTo>
                  <a:pt x="728760" y="702287"/>
                  <a:pt x="779159" y="885658"/>
                  <a:pt x="772950" y="1009607"/>
                </a:cubicBezTo>
                <a:cubicBezTo>
                  <a:pt x="766742" y="1133556"/>
                  <a:pt x="699178" y="1249484"/>
                  <a:pt x="630518" y="1320208"/>
                </a:cubicBezTo>
                <a:cubicBezTo>
                  <a:pt x="561858" y="1390932"/>
                  <a:pt x="463616" y="1436500"/>
                  <a:pt x="360990" y="1433949"/>
                </a:cubicBezTo>
                <a:cubicBezTo>
                  <a:pt x="258366" y="1431398"/>
                  <a:pt x="124698" y="1359945"/>
                  <a:pt x="14768" y="1304896"/>
                </a:cubicBezTo>
                <a:lnTo>
                  <a:pt x="0" y="1296219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B68A594-B4CD-8789-BCF0-B0745357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97" t="51319" r="20313" b="27847"/>
          <a:stretch>
            <a:fillRect/>
          </a:stretch>
        </p:blipFill>
        <p:spPr>
          <a:xfrm>
            <a:off x="9356613" y="3441628"/>
            <a:ext cx="2394057" cy="2571819"/>
          </a:xfrm>
          <a:custGeom>
            <a:avLst/>
            <a:gdLst>
              <a:gd name="connsiteX0" fmla="*/ 1135293 w 1601293"/>
              <a:gd name="connsiteY0" fmla="*/ 766 h 1720191"/>
              <a:gd name="connsiteX1" fmla="*/ 1429617 w 1601293"/>
              <a:gd name="connsiteY1" fmla="*/ 111233 h 1720191"/>
              <a:gd name="connsiteX2" fmla="*/ 1599146 w 1601293"/>
              <a:gd name="connsiteY2" fmla="*/ 482587 h 1720191"/>
              <a:gd name="connsiteX3" fmla="*/ 1504963 w 1601293"/>
              <a:gd name="connsiteY3" fmla="*/ 889197 h 1720191"/>
              <a:gd name="connsiteX4" fmla="*/ 1222413 w 1601293"/>
              <a:gd name="connsiteY4" fmla="*/ 1262902 h 1720191"/>
              <a:gd name="connsiteX5" fmla="*/ 749141 w 1601293"/>
              <a:gd name="connsiteY5" fmla="*/ 1563746 h 1720191"/>
              <a:gd name="connsiteX6" fmla="*/ 282934 w 1601293"/>
              <a:gd name="connsiteY6" fmla="*/ 1702416 h 1720191"/>
              <a:gd name="connsiteX7" fmla="*/ 16718 w 1601293"/>
              <a:gd name="connsiteY7" fmla="*/ 1720191 h 1720191"/>
              <a:gd name="connsiteX8" fmla="*/ 0 w 1601293"/>
              <a:gd name="connsiteY8" fmla="*/ 1719735 h 1720191"/>
              <a:gd name="connsiteX9" fmla="*/ 0 w 1601293"/>
              <a:gd name="connsiteY9" fmla="*/ 504492 h 1720191"/>
              <a:gd name="connsiteX10" fmla="*/ 38903 w 1601293"/>
              <a:gd name="connsiteY10" fmla="*/ 500802 h 1720191"/>
              <a:gd name="connsiteX11" fmla="*/ 96921 w 1601293"/>
              <a:gd name="connsiteY11" fmla="*/ 489638 h 1720191"/>
              <a:gd name="connsiteX12" fmla="*/ 428918 w 1601293"/>
              <a:gd name="connsiteY12" fmla="*/ 376822 h 1720191"/>
              <a:gd name="connsiteX13" fmla="*/ 760914 w 1601293"/>
              <a:gd name="connsiteY13" fmla="*/ 151188 h 1720191"/>
              <a:gd name="connsiteX14" fmla="*/ 1135293 w 1601293"/>
              <a:gd name="connsiteY14" fmla="*/ 766 h 1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1293" h="1720191">
                <a:moveTo>
                  <a:pt x="1135293" y="766"/>
                </a:moveTo>
                <a:cubicBezTo>
                  <a:pt x="1246743" y="-5894"/>
                  <a:pt x="1352307" y="30929"/>
                  <a:pt x="1429617" y="111233"/>
                </a:cubicBezTo>
                <a:cubicBezTo>
                  <a:pt x="1506925" y="191536"/>
                  <a:pt x="1586589" y="352926"/>
                  <a:pt x="1599146" y="482587"/>
                </a:cubicBezTo>
                <a:cubicBezTo>
                  <a:pt x="1611704" y="612248"/>
                  <a:pt x="1567752" y="759144"/>
                  <a:pt x="1504963" y="889197"/>
                </a:cubicBezTo>
                <a:cubicBezTo>
                  <a:pt x="1442174" y="1019249"/>
                  <a:pt x="1348383" y="1150477"/>
                  <a:pt x="1222413" y="1262902"/>
                </a:cubicBezTo>
                <a:cubicBezTo>
                  <a:pt x="1096442" y="1375327"/>
                  <a:pt x="905721" y="1490886"/>
                  <a:pt x="749141" y="1563746"/>
                </a:cubicBezTo>
                <a:cubicBezTo>
                  <a:pt x="592562" y="1636607"/>
                  <a:pt x="449717" y="1678913"/>
                  <a:pt x="282934" y="1702416"/>
                </a:cubicBezTo>
                <a:cubicBezTo>
                  <a:pt x="199542" y="1714168"/>
                  <a:pt x="108302" y="1719946"/>
                  <a:pt x="16718" y="1720191"/>
                </a:cubicBezTo>
                <a:lnTo>
                  <a:pt x="0" y="1719735"/>
                </a:lnTo>
                <a:lnTo>
                  <a:pt x="0" y="504492"/>
                </a:lnTo>
                <a:lnTo>
                  <a:pt x="38903" y="500802"/>
                </a:lnTo>
                <a:cubicBezTo>
                  <a:pt x="55667" y="498182"/>
                  <a:pt x="74356" y="494436"/>
                  <a:pt x="96921" y="489638"/>
                </a:cubicBezTo>
                <a:cubicBezTo>
                  <a:pt x="187180" y="470444"/>
                  <a:pt x="318252" y="433230"/>
                  <a:pt x="428918" y="376822"/>
                </a:cubicBezTo>
                <a:cubicBezTo>
                  <a:pt x="539583" y="320414"/>
                  <a:pt x="643184" y="213864"/>
                  <a:pt x="760914" y="151188"/>
                </a:cubicBezTo>
                <a:cubicBezTo>
                  <a:pt x="878643" y="88512"/>
                  <a:pt x="1023843" y="7425"/>
                  <a:pt x="1135293" y="766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2B6D3-0254-FCC3-8976-1E8D8637D991}"/>
              </a:ext>
            </a:extLst>
          </p:cNvPr>
          <p:cNvSpPr txBox="1">
            <a:spLocks/>
          </p:cNvSpPr>
          <p:nvPr/>
        </p:nvSpPr>
        <p:spPr>
          <a:xfrm>
            <a:off x="7780660" y="1649374"/>
            <a:ext cx="2119986" cy="175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22%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Computing major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1460F9-A9AF-81EB-FC1F-E8EF7C2FFF2D}"/>
              </a:ext>
            </a:extLst>
          </p:cNvPr>
          <p:cNvSpPr txBox="1">
            <a:spLocks/>
          </p:cNvSpPr>
          <p:nvPr/>
        </p:nvSpPr>
        <p:spPr>
          <a:xfrm>
            <a:off x="7236627" y="4463505"/>
            <a:ext cx="2119986" cy="1754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31%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High School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F2FADC6-40D8-77FA-32CF-21763BA496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510"/>
          <a:stretch/>
        </p:blipFill>
        <p:spPr>
          <a:xfrm>
            <a:off x="5430703" y="-1248559"/>
            <a:ext cx="6819900" cy="5062831"/>
          </a:xfrm>
          <a:custGeom>
            <a:avLst/>
            <a:gdLst>
              <a:gd name="connsiteX0" fmla="*/ 0 w 4572000"/>
              <a:gd name="connsiteY0" fmla="*/ 0 h 3394075"/>
              <a:gd name="connsiteX1" fmla="*/ 4572000 w 4572000"/>
              <a:gd name="connsiteY1" fmla="*/ 0 h 3394075"/>
              <a:gd name="connsiteX2" fmla="*/ 4572000 w 4572000"/>
              <a:gd name="connsiteY2" fmla="*/ 3394075 h 3394075"/>
              <a:gd name="connsiteX3" fmla="*/ 0 w 4572000"/>
              <a:gd name="connsiteY3" fmla="*/ 3394075 h 3394075"/>
              <a:gd name="connsiteX4" fmla="*/ 0 w 4572000"/>
              <a:gd name="connsiteY4" fmla="*/ 0 h 3394075"/>
              <a:gd name="connsiteX5" fmla="*/ 2299436 w 4572000"/>
              <a:gd name="connsiteY5" fmla="*/ 1881195 h 3394075"/>
              <a:gd name="connsiteX6" fmla="*/ 2078324 w 4572000"/>
              <a:gd name="connsiteY6" fmla="*/ 1895958 h 3394075"/>
              <a:gd name="connsiteX7" fmla="*/ 1691104 w 4572000"/>
              <a:gd name="connsiteY7" fmla="*/ 2011134 h 3394075"/>
              <a:gd name="connsiteX8" fmla="*/ 1298017 w 4572000"/>
              <a:gd name="connsiteY8" fmla="*/ 2261008 h 3394075"/>
              <a:gd name="connsiteX9" fmla="*/ 1063338 w 4572000"/>
              <a:gd name="connsiteY9" fmla="*/ 2571397 h 3394075"/>
              <a:gd name="connsiteX10" fmla="*/ 985112 w 4572000"/>
              <a:gd name="connsiteY10" fmla="*/ 2909116 h 3394075"/>
              <a:gd name="connsiteX11" fmla="*/ 1125919 w 4572000"/>
              <a:gd name="connsiteY11" fmla="*/ 3217554 h 3394075"/>
              <a:gd name="connsiteX12" fmla="*/ 1370376 w 4572000"/>
              <a:gd name="connsiteY12" fmla="*/ 3309304 h 3394075"/>
              <a:gd name="connsiteX13" fmla="*/ 1681326 w 4572000"/>
              <a:gd name="connsiteY13" fmla="*/ 3184367 h 3394075"/>
              <a:gd name="connsiteX14" fmla="*/ 1957073 w 4572000"/>
              <a:gd name="connsiteY14" fmla="*/ 2996962 h 3394075"/>
              <a:gd name="connsiteX15" fmla="*/ 2232821 w 4572000"/>
              <a:gd name="connsiteY15" fmla="*/ 2903260 h 3394075"/>
              <a:gd name="connsiteX16" fmla="*/ 2406874 w 4572000"/>
              <a:gd name="connsiteY16" fmla="*/ 2901308 h 3394075"/>
              <a:gd name="connsiteX17" fmla="*/ 2686533 w 4572000"/>
              <a:gd name="connsiteY17" fmla="*/ 2998915 h 3394075"/>
              <a:gd name="connsiteX18" fmla="*/ 2966192 w 4572000"/>
              <a:gd name="connsiteY18" fmla="*/ 3178511 h 3394075"/>
              <a:gd name="connsiteX19" fmla="*/ 3275186 w 4572000"/>
              <a:gd name="connsiteY19" fmla="*/ 3293687 h 3394075"/>
              <a:gd name="connsiteX20" fmla="*/ 3515732 w 4572000"/>
              <a:gd name="connsiteY20" fmla="*/ 3192176 h 3394075"/>
              <a:gd name="connsiteX21" fmla="*/ 3642849 w 4572000"/>
              <a:gd name="connsiteY21" fmla="*/ 2914973 h 3394075"/>
              <a:gd name="connsiteX22" fmla="*/ 3548978 w 4572000"/>
              <a:gd name="connsiteY22" fmla="*/ 2528450 h 3394075"/>
              <a:gd name="connsiteX23" fmla="*/ 3316255 w 4572000"/>
              <a:gd name="connsiteY23" fmla="*/ 2241486 h 3394075"/>
              <a:gd name="connsiteX24" fmla="*/ 2923168 w 4572000"/>
              <a:gd name="connsiteY24" fmla="*/ 1999421 h 3394075"/>
              <a:gd name="connsiteX25" fmla="*/ 2522258 w 4572000"/>
              <a:gd name="connsiteY25" fmla="*/ 1894006 h 3394075"/>
              <a:gd name="connsiteX26" fmla="*/ 2299436 w 4572000"/>
              <a:gd name="connsiteY26" fmla="*/ 1881195 h 339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72000" h="3394075">
                <a:moveTo>
                  <a:pt x="0" y="0"/>
                </a:moveTo>
                <a:lnTo>
                  <a:pt x="4572000" y="0"/>
                </a:lnTo>
                <a:lnTo>
                  <a:pt x="4572000" y="3394075"/>
                </a:lnTo>
                <a:lnTo>
                  <a:pt x="0" y="3394075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0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9" y="3314835"/>
                  <a:pt x="1370376" y="3309304"/>
                </a:cubicBezTo>
                <a:cubicBezTo>
                  <a:pt x="1462944" y="3303773"/>
                  <a:pt x="1583543" y="3236425"/>
                  <a:pt x="1681326" y="3184367"/>
                </a:cubicBezTo>
                <a:cubicBezTo>
                  <a:pt x="1779109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5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1" y="2804352"/>
                  <a:pt x="3603411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1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</a:path>
            </a:pathLst>
          </a:cu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1177961-2023-CC45-9798-55D39CF8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231"/>
          <a:stretch/>
        </p:blipFill>
        <p:spPr>
          <a:xfrm>
            <a:off x="5415464" y="3808675"/>
            <a:ext cx="6819900" cy="5091245"/>
          </a:xfrm>
          <a:custGeom>
            <a:avLst/>
            <a:gdLst>
              <a:gd name="connsiteX0" fmla="*/ 0 w 4572001"/>
              <a:gd name="connsiteY0" fmla="*/ 0 h 3413124"/>
              <a:gd name="connsiteX1" fmla="*/ 4572001 w 4572001"/>
              <a:gd name="connsiteY1" fmla="*/ 0 h 3413124"/>
              <a:gd name="connsiteX2" fmla="*/ 4572001 w 4572001"/>
              <a:gd name="connsiteY2" fmla="*/ 3413124 h 3413124"/>
              <a:gd name="connsiteX3" fmla="*/ 0 w 4572001"/>
              <a:gd name="connsiteY3" fmla="*/ 3413124 h 3413124"/>
              <a:gd name="connsiteX4" fmla="*/ 0 w 4572001"/>
              <a:gd name="connsiteY4" fmla="*/ 0 h 3413124"/>
              <a:gd name="connsiteX5" fmla="*/ 3256263 w 4572001"/>
              <a:gd name="connsiteY5" fmla="*/ 75247 h 3413124"/>
              <a:gd name="connsiteX6" fmla="*/ 2945315 w 4572001"/>
              <a:gd name="connsiteY6" fmla="*/ 200184 h 3413124"/>
              <a:gd name="connsiteX7" fmla="*/ 2669567 w 4572001"/>
              <a:gd name="connsiteY7" fmla="*/ 387589 h 3413124"/>
              <a:gd name="connsiteX8" fmla="*/ 2393819 w 4572001"/>
              <a:gd name="connsiteY8" fmla="*/ 481291 h 3413124"/>
              <a:gd name="connsiteX9" fmla="*/ 2219765 w 4572001"/>
              <a:gd name="connsiteY9" fmla="*/ 483243 h 3413124"/>
              <a:gd name="connsiteX10" fmla="*/ 1940107 w 4572001"/>
              <a:gd name="connsiteY10" fmla="*/ 385637 h 3413124"/>
              <a:gd name="connsiteX11" fmla="*/ 1660448 w 4572001"/>
              <a:gd name="connsiteY11" fmla="*/ 206040 h 3413124"/>
              <a:gd name="connsiteX12" fmla="*/ 1351454 w 4572001"/>
              <a:gd name="connsiteY12" fmla="*/ 90864 h 3413124"/>
              <a:gd name="connsiteX13" fmla="*/ 1110908 w 4572001"/>
              <a:gd name="connsiteY13" fmla="*/ 192375 h 3413124"/>
              <a:gd name="connsiteX14" fmla="*/ 983791 w 4572001"/>
              <a:gd name="connsiteY14" fmla="*/ 469579 h 3413124"/>
              <a:gd name="connsiteX15" fmla="*/ 1077662 w 4572001"/>
              <a:gd name="connsiteY15" fmla="*/ 856101 h 3413124"/>
              <a:gd name="connsiteX16" fmla="*/ 1310385 w 4572001"/>
              <a:gd name="connsiteY16" fmla="*/ 1143065 h 3413124"/>
              <a:gd name="connsiteX17" fmla="*/ 1703472 w 4572001"/>
              <a:gd name="connsiteY17" fmla="*/ 1385130 h 3413124"/>
              <a:gd name="connsiteX18" fmla="*/ 2104381 w 4572001"/>
              <a:gd name="connsiteY18" fmla="*/ 1490545 h 3413124"/>
              <a:gd name="connsiteX19" fmla="*/ 2548317 w 4572001"/>
              <a:gd name="connsiteY19" fmla="*/ 1488593 h 3413124"/>
              <a:gd name="connsiteX20" fmla="*/ 2935537 w 4572001"/>
              <a:gd name="connsiteY20" fmla="*/ 1373417 h 3413124"/>
              <a:gd name="connsiteX21" fmla="*/ 3328623 w 4572001"/>
              <a:gd name="connsiteY21" fmla="*/ 1123544 h 3413124"/>
              <a:gd name="connsiteX22" fmla="*/ 3563301 w 4572001"/>
              <a:gd name="connsiteY22" fmla="*/ 813154 h 3413124"/>
              <a:gd name="connsiteX23" fmla="*/ 3641529 w 4572001"/>
              <a:gd name="connsiteY23" fmla="*/ 475435 h 3413124"/>
              <a:gd name="connsiteX24" fmla="*/ 3500721 w 4572001"/>
              <a:gd name="connsiteY24" fmla="*/ 166998 h 3413124"/>
              <a:gd name="connsiteX25" fmla="*/ 3256263 w 4572001"/>
              <a:gd name="connsiteY25" fmla="*/ 75247 h 341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72001" h="3413124">
                <a:moveTo>
                  <a:pt x="0" y="0"/>
                </a:moveTo>
                <a:lnTo>
                  <a:pt x="4572001" y="0"/>
                </a:lnTo>
                <a:lnTo>
                  <a:pt x="4572001" y="3413124"/>
                </a:lnTo>
                <a:lnTo>
                  <a:pt x="0" y="3413124"/>
                </a:lnTo>
                <a:lnTo>
                  <a:pt x="0" y="0"/>
                </a:lnTo>
                <a:close/>
                <a:moveTo>
                  <a:pt x="3256263" y="75247"/>
                </a:moveTo>
                <a:cubicBezTo>
                  <a:pt x="3163697" y="80778"/>
                  <a:pt x="3043097" y="148127"/>
                  <a:pt x="2945315" y="200184"/>
                </a:cubicBezTo>
                <a:cubicBezTo>
                  <a:pt x="2847531" y="252241"/>
                  <a:pt x="2761483" y="340738"/>
                  <a:pt x="2669567" y="387589"/>
                </a:cubicBezTo>
                <a:cubicBezTo>
                  <a:pt x="2577651" y="434440"/>
                  <a:pt x="2468785" y="465349"/>
                  <a:pt x="2393819" y="481291"/>
                </a:cubicBezTo>
                <a:cubicBezTo>
                  <a:pt x="2318853" y="497234"/>
                  <a:pt x="2295385" y="499186"/>
                  <a:pt x="2219765" y="483243"/>
                </a:cubicBezTo>
                <a:cubicBezTo>
                  <a:pt x="2144147" y="467301"/>
                  <a:pt x="2033327" y="431838"/>
                  <a:pt x="1940107" y="385637"/>
                </a:cubicBezTo>
                <a:cubicBezTo>
                  <a:pt x="1846887" y="339436"/>
                  <a:pt x="1758557" y="255169"/>
                  <a:pt x="1660448" y="206040"/>
                </a:cubicBezTo>
                <a:cubicBezTo>
                  <a:pt x="1562339" y="156912"/>
                  <a:pt x="1443044" y="93142"/>
                  <a:pt x="1351454" y="90864"/>
                </a:cubicBezTo>
                <a:cubicBezTo>
                  <a:pt x="1259864" y="88587"/>
                  <a:pt x="1172185" y="129257"/>
                  <a:pt x="1110908" y="192375"/>
                </a:cubicBezTo>
                <a:cubicBezTo>
                  <a:pt x="1049631" y="255494"/>
                  <a:pt x="989332" y="358957"/>
                  <a:pt x="983791" y="469579"/>
                </a:cubicBezTo>
                <a:cubicBezTo>
                  <a:pt x="978249" y="580200"/>
                  <a:pt x="1023229" y="743853"/>
                  <a:pt x="1077662" y="856101"/>
                </a:cubicBezTo>
                <a:cubicBezTo>
                  <a:pt x="1132095" y="968349"/>
                  <a:pt x="1206084" y="1054894"/>
                  <a:pt x="1310385" y="1143065"/>
                </a:cubicBezTo>
                <a:cubicBezTo>
                  <a:pt x="1414687" y="1231236"/>
                  <a:pt x="1571139" y="1327216"/>
                  <a:pt x="1703472" y="1385130"/>
                </a:cubicBezTo>
                <a:cubicBezTo>
                  <a:pt x="1835805" y="1443043"/>
                  <a:pt x="1963575" y="1473301"/>
                  <a:pt x="2104381" y="1490545"/>
                </a:cubicBezTo>
                <a:cubicBezTo>
                  <a:pt x="2245189" y="1507789"/>
                  <a:pt x="2409791" y="1508114"/>
                  <a:pt x="2548317" y="1488593"/>
                </a:cubicBezTo>
                <a:cubicBezTo>
                  <a:pt x="2686841" y="1469072"/>
                  <a:pt x="2805485" y="1433933"/>
                  <a:pt x="2935537" y="1373417"/>
                </a:cubicBezTo>
                <a:cubicBezTo>
                  <a:pt x="3065587" y="1312901"/>
                  <a:pt x="3223995" y="1216921"/>
                  <a:pt x="3328623" y="1123544"/>
                </a:cubicBezTo>
                <a:cubicBezTo>
                  <a:pt x="3433251" y="1030167"/>
                  <a:pt x="3511151" y="921172"/>
                  <a:pt x="3563301" y="813154"/>
                </a:cubicBezTo>
                <a:cubicBezTo>
                  <a:pt x="3615453" y="705136"/>
                  <a:pt x="3651959" y="583128"/>
                  <a:pt x="3641529" y="475435"/>
                </a:cubicBezTo>
                <a:cubicBezTo>
                  <a:pt x="3631099" y="367742"/>
                  <a:pt x="3564931" y="233696"/>
                  <a:pt x="3500721" y="166998"/>
                </a:cubicBezTo>
                <a:cubicBezTo>
                  <a:pt x="3436511" y="100300"/>
                  <a:pt x="3348831" y="69716"/>
                  <a:pt x="3256263" y="75247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B45D39-19C9-507C-95B8-52A977B6DC83}"/>
              </a:ext>
            </a:extLst>
          </p:cNvPr>
          <p:cNvSpPr/>
          <p:nvPr/>
        </p:nvSpPr>
        <p:spPr>
          <a:xfrm>
            <a:off x="-37745" y="0"/>
            <a:ext cx="5468448" cy="6867680"/>
          </a:xfrm>
          <a:prstGeom prst="rect">
            <a:avLst/>
          </a:prstGeom>
          <a:solidFill>
            <a:srgbClr val="2E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6A617-4C19-B131-A567-D41D9252F2ED}"/>
              </a:ext>
            </a:extLst>
          </p:cNvPr>
          <p:cNvSpPr txBox="1"/>
          <p:nvPr/>
        </p:nvSpPr>
        <p:spPr>
          <a:xfrm>
            <a:off x="679851" y="5136109"/>
            <a:ext cx="3502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E223C-3DC2-DD50-43DA-67BE496B9885}"/>
              </a:ext>
            </a:extLst>
          </p:cNvPr>
          <p:cNvSpPr/>
          <p:nvPr/>
        </p:nvSpPr>
        <p:spPr>
          <a:xfrm>
            <a:off x="13532092" y="-1144858"/>
            <a:ext cx="4489792" cy="6952566"/>
          </a:xfrm>
          <a:prstGeom prst="rect">
            <a:avLst/>
          </a:prstGeom>
          <a:solidFill>
            <a:srgbClr val="30E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0D335-BA64-6DDC-CF7C-BF48EC93DFFB}"/>
              </a:ext>
            </a:extLst>
          </p:cNvPr>
          <p:cNvSpPr txBox="1"/>
          <p:nvPr/>
        </p:nvSpPr>
        <p:spPr>
          <a:xfrm>
            <a:off x="487417" y="741741"/>
            <a:ext cx="243482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OPEN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GATE</a:t>
            </a: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computing program</a:t>
            </a:r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IL college graduates in computing are 22% Black or Latino despite being 31% of all IL high school graduates</a:t>
            </a:r>
          </a:p>
        </p:txBody>
      </p:sp>
    </p:spTree>
    <p:extLst>
      <p:ext uri="{BB962C8B-B14F-4D97-AF65-F5344CB8AC3E}">
        <p14:creationId xmlns:p14="http://schemas.microsoft.com/office/powerpoint/2010/main" val="3093523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53C4C84-71AE-C9DA-18AB-02ECA540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F2B3CB2-0B61-05AF-C9D9-DB2E5FCD8910}"/>
              </a:ext>
            </a:extLst>
          </p:cNvPr>
          <p:cNvSpPr/>
          <p:nvPr/>
        </p:nvSpPr>
        <p:spPr>
          <a:xfrm>
            <a:off x="4843440" y="2648003"/>
            <a:ext cx="2585245" cy="601255"/>
          </a:xfrm>
          <a:custGeom>
            <a:avLst/>
            <a:gdLst>
              <a:gd name="connsiteX0" fmla="*/ 23 w 2585245"/>
              <a:gd name="connsiteY0" fmla="*/ 326178 h 601255"/>
              <a:gd name="connsiteX1" fmla="*/ 64316 w 2585245"/>
              <a:gd name="connsiteY1" fmla="*/ 469053 h 601255"/>
              <a:gd name="connsiteX2" fmla="*/ 123848 w 2585245"/>
              <a:gd name="connsiteY2" fmla="*/ 530966 h 601255"/>
              <a:gd name="connsiteX3" fmla="*/ 202429 w 2585245"/>
              <a:gd name="connsiteY3" fmla="*/ 571447 h 601255"/>
              <a:gd name="connsiteX4" fmla="*/ 269104 w 2585245"/>
              <a:gd name="connsiteY4" fmla="*/ 595260 h 601255"/>
              <a:gd name="connsiteX5" fmla="*/ 426266 w 2585245"/>
              <a:gd name="connsiteY5" fmla="*/ 592878 h 601255"/>
              <a:gd name="connsiteX6" fmla="*/ 545329 w 2585245"/>
              <a:gd name="connsiteY6" fmla="*/ 559541 h 601255"/>
              <a:gd name="connsiteX7" fmla="*/ 826316 w 2585245"/>
              <a:gd name="connsiteY7" fmla="*/ 407141 h 601255"/>
              <a:gd name="connsiteX8" fmla="*/ 1131116 w 2585245"/>
              <a:gd name="connsiteY8" fmla="*/ 273791 h 601255"/>
              <a:gd name="connsiteX9" fmla="*/ 1259704 w 2585245"/>
              <a:gd name="connsiteY9" fmla="*/ 254741 h 601255"/>
              <a:gd name="connsiteX10" fmla="*/ 1466873 w 2585245"/>
              <a:gd name="connsiteY10" fmla="*/ 283316 h 601255"/>
              <a:gd name="connsiteX11" fmla="*/ 2000273 w 2585245"/>
              <a:gd name="connsiteY11" fmla="*/ 542872 h 601255"/>
              <a:gd name="connsiteX12" fmla="*/ 2207441 w 2585245"/>
              <a:gd name="connsiteY12" fmla="*/ 595260 h 601255"/>
              <a:gd name="connsiteX13" fmla="*/ 2302691 w 2585245"/>
              <a:gd name="connsiteY13" fmla="*/ 590497 h 601255"/>
              <a:gd name="connsiteX14" fmla="*/ 2471760 w 2585245"/>
              <a:gd name="connsiteY14" fmla="*/ 509535 h 601255"/>
              <a:gd name="connsiteX15" fmla="*/ 2547960 w 2585245"/>
              <a:gd name="connsiteY15" fmla="*/ 399997 h 601255"/>
              <a:gd name="connsiteX16" fmla="*/ 2576535 w 2585245"/>
              <a:gd name="connsiteY16" fmla="*/ 345228 h 601255"/>
              <a:gd name="connsiteX17" fmla="*/ 2395560 w 2585245"/>
              <a:gd name="connsiteY17" fmla="*/ 216641 h 601255"/>
              <a:gd name="connsiteX18" fmla="*/ 2169341 w 2585245"/>
              <a:gd name="connsiteY18" fmla="*/ 119010 h 601255"/>
              <a:gd name="connsiteX19" fmla="*/ 1481160 w 2585245"/>
              <a:gd name="connsiteY19" fmla="*/ 2328 h 601255"/>
              <a:gd name="connsiteX20" fmla="*/ 723923 w 2585245"/>
              <a:gd name="connsiteY20" fmla="*/ 54716 h 601255"/>
              <a:gd name="connsiteX21" fmla="*/ 192904 w 2585245"/>
              <a:gd name="connsiteY21" fmla="*/ 214260 h 601255"/>
              <a:gd name="connsiteX22" fmla="*/ 71460 w 2585245"/>
              <a:gd name="connsiteY22" fmla="*/ 311891 h 601255"/>
              <a:gd name="connsiteX23" fmla="*/ 23 w 2585245"/>
              <a:gd name="connsiteY23" fmla="*/ 326178 h 601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85245" h="601255">
                <a:moveTo>
                  <a:pt x="23" y="326178"/>
                </a:moveTo>
                <a:cubicBezTo>
                  <a:pt x="-1168" y="352372"/>
                  <a:pt x="43679" y="434922"/>
                  <a:pt x="64316" y="469053"/>
                </a:cubicBezTo>
                <a:cubicBezTo>
                  <a:pt x="84954" y="503184"/>
                  <a:pt x="100829" y="513900"/>
                  <a:pt x="123848" y="530966"/>
                </a:cubicBezTo>
                <a:cubicBezTo>
                  <a:pt x="146867" y="548032"/>
                  <a:pt x="178220" y="560731"/>
                  <a:pt x="202429" y="571447"/>
                </a:cubicBezTo>
                <a:cubicBezTo>
                  <a:pt x="226638" y="582163"/>
                  <a:pt x="231798" y="591688"/>
                  <a:pt x="269104" y="595260"/>
                </a:cubicBezTo>
                <a:cubicBezTo>
                  <a:pt x="306410" y="598832"/>
                  <a:pt x="380229" y="598831"/>
                  <a:pt x="426266" y="592878"/>
                </a:cubicBezTo>
                <a:cubicBezTo>
                  <a:pt x="472304" y="586925"/>
                  <a:pt x="478654" y="590497"/>
                  <a:pt x="545329" y="559541"/>
                </a:cubicBezTo>
                <a:cubicBezTo>
                  <a:pt x="612004" y="528585"/>
                  <a:pt x="728685" y="454766"/>
                  <a:pt x="826316" y="407141"/>
                </a:cubicBezTo>
                <a:cubicBezTo>
                  <a:pt x="923947" y="359516"/>
                  <a:pt x="1058885" y="299191"/>
                  <a:pt x="1131116" y="273791"/>
                </a:cubicBezTo>
                <a:cubicBezTo>
                  <a:pt x="1203347" y="248391"/>
                  <a:pt x="1203745" y="253154"/>
                  <a:pt x="1259704" y="254741"/>
                </a:cubicBezTo>
                <a:cubicBezTo>
                  <a:pt x="1315663" y="256328"/>
                  <a:pt x="1343445" y="235294"/>
                  <a:pt x="1466873" y="283316"/>
                </a:cubicBezTo>
                <a:cubicBezTo>
                  <a:pt x="1590301" y="331338"/>
                  <a:pt x="1876845" y="490881"/>
                  <a:pt x="2000273" y="542872"/>
                </a:cubicBezTo>
                <a:cubicBezTo>
                  <a:pt x="2123701" y="594863"/>
                  <a:pt x="2157038" y="587323"/>
                  <a:pt x="2207441" y="595260"/>
                </a:cubicBezTo>
                <a:cubicBezTo>
                  <a:pt x="2257844" y="603198"/>
                  <a:pt x="2258638" y="604784"/>
                  <a:pt x="2302691" y="590497"/>
                </a:cubicBezTo>
                <a:cubicBezTo>
                  <a:pt x="2346744" y="576210"/>
                  <a:pt x="2430882" y="541285"/>
                  <a:pt x="2471760" y="509535"/>
                </a:cubicBezTo>
                <a:cubicBezTo>
                  <a:pt x="2512638" y="477785"/>
                  <a:pt x="2530498" y="427382"/>
                  <a:pt x="2547960" y="399997"/>
                </a:cubicBezTo>
                <a:cubicBezTo>
                  <a:pt x="2565423" y="372613"/>
                  <a:pt x="2601935" y="375787"/>
                  <a:pt x="2576535" y="345228"/>
                </a:cubicBezTo>
                <a:cubicBezTo>
                  <a:pt x="2551135" y="314669"/>
                  <a:pt x="2463426" y="254344"/>
                  <a:pt x="2395560" y="216641"/>
                </a:cubicBezTo>
                <a:cubicBezTo>
                  <a:pt x="2327694" y="178938"/>
                  <a:pt x="2321741" y="154729"/>
                  <a:pt x="2169341" y="119010"/>
                </a:cubicBezTo>
                <a:cubicBezTo>
                  <a:pt x="2016941" y="83291"/>
                  <a:pt x="1722063" y="13044"/>
                  <a:pt x="1481160" y="2328"/>
                </a:cubicBezTo>
                <a:cubicBezTo>
                  <a:pt x="1240257" y="-8388"/>
                  <a:pt x="938632" y="19394"/>
                  <a:pt x="723923" y="54716"/>
                </a:cubicBezTo>
                <a:cubicBezTo>
                  <a:pt x="509214" y="90038"/>
                  <a:pt x="301648" y="171397"/>
                  <a:pt x="192904" y="214260"/>
                </a:cubicBezTo>
                <a:cubicBezTo>
                  <a:pt x="84160" y="257122"/>
                  <a:pt x="100432" y="287682"/>
                  <a:pt x="71460" y="311891"/>
                </a:cubicBezTo>
                <a:cubicBezTo>
                  <a:pt x="42488" y="336100"/>
                  <a:pt x="1214" y="299984"/>
                  <a:pt x="23" y="32617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BDD27B-B058-C59B-C9C3-9112BFBDC215}"/>
              </a:ext>
            </a:extLst>
          </p:cNvPr>
          <p:cNvSpPr/>
          <p:nvPr/>
        </p:nvSpPr>
        <p:spPr>
          <a:xfrm>
            <a:off x="4726782" y="2948630"/>
            <a:ext cx="2919412" cy="340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5264D6-7527-88B8-E7EF-2D5517A56A53}"/>
              </a:ext>
            </a:extLst>
          </p:cNvPr>
          <p:cNvSpPr/>
          <p:nvPr/>
        </p:nvSpPr>
        <p:spPr>
          <a:xfrm>
            <a:off x="4859767" y="3589612"/>
            <a:ext cx="2582139" cy="705391"/>
          </a:xfrm>
          <a:custGeom>
            <a:avLst/>
            <a:gdLst>
              <a:gd name="connsiteX0" fmla="*/ 364 w 2582139"/>
              <a:gd name="connsiteY0" fmla="*/ 284682 h 705391"/>
              <a:gd name="connsiteX1" fmla="*/ 21796 w 2582139"/>
              <a:gd name="connsiteY1" fmla="*/ 184669 h 705391"/>
              <a:gd name="connsiteX2" fmla="*/ 86089 w 2582139"/>
              <a:gd name="connsiteY2" fmla="*/ 91801 h 705391"/>
              <a:gd name="connsiteX3" fmla="*/ 188483 w 2582139"/>
              <a:gd name="connsiteY3" fmla="*/ 39413 h 705391"/>
              <a:gd name="connsiteX4" fmla="*/ 305164 w 2582139"/>
              <a:gd name="connsiteY4" fmla="*/ 8457 h 705391"/>
              <a:gd name="connsiteX5" fmla="*/ 412321 w 2582139"/>
              <a:gd name="connsiteY5" fmla="*/ 8457 h 705391"/>
              <a:gd name="connsiteX6" fmla="*/ 545671 w 2582139"/>
              <a:gd name="connsiteY6" fmla="*/ 41794 h 705391"/>
              <a:gd name="connsiteX7" fmla="*/ 1057639 w 2582139"/>
              <a:gd name="connsiteY7" fmla="*/ 306113 h 705391"/>
              <a:gd name="connsiteX8" fmla="*/ 1260046 w 2582139"/>
              <a:gd name="connsiteY8" fmla="*/ 351357 h 705391"/>
              <a:gd name="connsiteX9" fmla="*/ 1462452 w 2582139"/>
              <a:gd name="connsiteY9" fmla="*/ 318019 h 705391"/>
              <a:gd name="connsiteX10" fmla="*/ 2055383 w 2582139"/>
              <a:gd name="connsiteY10" fmla="*/ 34651 h 705391"/>
              <a:gd name="connsiteX11" fmla="*/ 2214927 w 2582139"/>
              <a:gd name="connsiteY11" fmla="*/ 3694 h 705391"/>
              <a:gd name="connsiteX12" fmla="*/ 2331608 w 2582139"/>
              <a:gd name="connsiteY12" fmla="*/ 25126 h 705391"/>
              <a:gd name="connsiteX13" fmla="*/ 2455433 w 2582139"/>
              <a:gd name="connsiteY13" fmla="*/ 87038 h 705391"/>
              <a:gd name="connsiteX14" fmla="*/ 2524489 w 2582139"/>
              <a:gd name="connsiteY14" fmla="*/ 156094 h 705391"/>
              <a:gd name="connsiteX15" fmla="*/ 2555446 w 2582139"/>
              <a:gd name="connsiteY15" fmla="*/ 222769 h 705391"/>
              <a:gd name="connsiteX16" fmla="*/ 2581639 w 2582139"/>
              <a:gd name="connsiteY16" fmla="*/ 318019 h 705391"/>
              <a:gd name="connsiteX17" fmla="*/ 2531633 w 2582139"/>
              <a:gd name="connsiteY17" fmla="*/ 370407 h 705391"/>
              <a:gd name="connsiteX18" fmla="*/ 2398283 w 2582139"/>
              <a:gd name="connsiteY18" fmla="*/ 456132 h 705391"/>
              <a:gd name="connsiteX19" fmla="*/ 2157777 w 2582139"/>
              <a:gd name="connsiteY19" fmla="*/ 558526 h 705391"/>
              <a:gd name="connsiteX20" fmla="*/ 1793446 w 2582139"/>
              <a:gd name="connsiteY20" fmla="*/ 641869 h 705391"/>
              <a:gd name="connsiteX21" fmla="*/ 1464833 w 2582139"/>
              <a:gd name="connsiteY21" fmla="*/ 691876 h 705391"/>
              <a:gd name="connsiteX22" fmla="*/ 1174321 w 2582139"/>
              <a:gd name="connsiteY22" fmla="*/ 703782 h 705391"/>
              <a:gd name="connsiteX23" fmla="*/ 838564 w 2582139"/>
              <a:gd name="connsiteY23" fmla="*/ 663301 h 705391"/>
              <a:gd name="connsiteX24" fmla="*/ 481377 w 2582139"/>
              <a:gd name="connsiteY24" fmla="*/ 591863 h 705391"/>
              <a:gd name="connsiteX25" fmla="*/ 233727 w 2582139"/>
              <a:gd name="connsiteY25" fmla="*/ 491851 h 705391"/>
              <a:gd name="connsiteX26" fmla="*/ 36083 w 2582139"/>
              <a:gd name="connsiteY26" fmla="*/ 375169 h 705391"/>
              <a:gd name="connsiteX27" fmla="*/ 364 w 2582139"/>
              <a:gd name="connsiteY27" fmla="*/ 284682 h 705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82139" h="705391">
                <a:moveTo>
                  <a:pt x="364" y="284682"/>
                </a:moveTo>
                <a:cubicBezTo>
                  <a:pt x="-2017" y="252932"/>
                  <a:pt x="7509" y="216816"/>
                  <a:pt x="21796" y="184669"/>
                </a:cubicBezTo>
                <a:cubicBezTo>
                  <a:pt x="36083" y="152522"/>
                  <a:pt x="58308" y="116010"/>
                  <a:pt x="86089" y="91801"/>
                </a:cubicBezTo>
                <a:cubicBezTo>
                  <a:pt x="113870" y="67592"/>
                  <a:pt x="151971" y="53304"/>
                  <a:pt x="188483" y="39413"/>
                </a:cubicBezTo>
                <a:cubicBezTo>
                  <a:pt x="224996" y="25522"/>
                  <a:pt x="267858" y="13616"/>
                  <a:pt x="305164" y="8457"/>
                </a:cubicBezTo>
                <a:cubicBezTo>
                  <a:pt x="342470" y="3298"/>
                  <a:pt x="372237" y="2901"/>
                  <a:pt x="412321" y="8457"/>
                </a:cubicBezTo>
                <a:cubicBezTo>
                  <a:pt x="452406" y="14013"/>
                  <a:pt x="438118" y="-7815"/>
                  <a:pt x="545671" y="41794"/>
                </a:cubicBezTo>
                <a:cubicBezTo>
                  <a:pt x="653224" y="91403"/>
                  <a:pt x="938577" y="254519"/>
                  <a:pt x="1057639" y="306113"/>
                </a:cubicBezTo>
                <a:cubicBezTo>
                  <a:pt x="1176701" y="357707"/>
                  <a:pt x="1192577" y="349373"/>
                  <a:pt x="1260046" y="351357"/>
                </a:cubicBezTo>
                <a:cubicBezTo>
                  <a:pt x="1327515" y="353341"/>
                  <a:pt x="1329896" y="370803"/>
                  <a:pt x="1462452" y="318019"/>
                </a:cubicBezTo>
                <a:cubicBezTo>
                  <a:pt x="1595008" y="265235"/>
                  <a:pt x="1929971" y="87038"/>
                  <a:pt x="2055383" y="34651"/>
                </a:cubicBezTo>
                <a:cubicBezTo>
                  <a:pt x="2180796" y="-17737"/>
                  <a:pt x="2168890" y="5281"/>
                  <a:pt x="2214927" y="3694"/>
                </a:cubicBezTo>
                <a:cubicBezTo>
                  <a:pt x="2260964" y="2107"/>
                  <a:pt x="2291524" y="11235"/>
                  <a:pt x="2331608" y="25126"/>
                </a:cubicBezTo>
                <a:cubicBezTo>
                  <a:pt x="2371692" y="39017"/>
                  <a:pt x="2423286" y="65210"/>
                  <a:pt x="2455433" y="87038"/>
                </a:cubicBezTo>
                <a:cubicBezTo>
                  <a:pt x="2487580" y="108866"/>
                  <a:pt x="2507820" y="133472"/>
                  <a:pt x="2524489" y="156094"/>
                </a:cubicBezTo>
                <a:cubicBezTo>
                  <a:pt x="2541158" y="178716"/>
                  <a:pt x="2545921" y="195782"/>
                  <a:pt x="2555446" y="222769"/>
                </a:cubicBezTo>
                <a:cubicBezTo>
                  <a:pt x="2564971" y="249756"/>
                  <a:pt x="2585608" y="293413"/>
                  <a:pt x="2581639" y="318019"/>
                </a:cubicBezTo>
                <a:cubicBezTo>
                  <a:pt x="2577670" y="342625"/>
                  <a:pt x="2562192" y="347388"/>
                  <a:pt x="2531633" y="370407"/>
                </a:cubicBezTo>
                <a:cubicBezTo>
                  <a:pt x="2501074" y="393426"/>
                  <a:pt x="2460592" y="424779"/>
                  <a:pt x="2398283" y="456132"/>
                </a:cubicBezTo>
                <a:cubicBezTo>
                  <a:pt x="2335974" y="487485"/>
                  <a:pt x="2258583" y="527570"/>
                  <a:pt x="2157777" y="558526"/>
                </a:cubicBezTo>
                <a:cubicBezTo>
                  <a:pt x="2056971" y="589482"/>
                  <a:pt x="1908937" y="619644"/>
                  <a:pt x="1793446" y="641869"/>
                </a:cubicBezTo>
                <a:cubicBezTo>
                  <a:pt x="1677955" y="664094"/>
                  <a:pt x="1568020" y="681557"/>
                  <a:pt x="1464833" y="691876"/>
                </a:cubicBezTo>
                <a:cubicBezTo>
                  <a:pt x="1361646" y="702195"/>
                  <a:pt x="1278699" y="708545"/>
                  <a:pt x="1174321" y="703782"/>
                </a:cubicBezTo>
                <a:cubicBezTo>
                  <a:pt x="1069943" y="699020"/>
                  <a:pt x="954055" y="681954"/>
                  <a:pt x="838564" y="663301"/>
                </a:cubicBezTo>
                <a:cubicBezTo>
                  <a:pt x="723073" y="644648"/>
                  <a:pt x="582183" y="620438"/>
                  <a:pt x="481377" y="591863"/>
                </a:cubicBezTo>
                <a:cubicBezTo>
                  <a:pt x="380571" y="563288"/>
                  <a:pt x="307943" y="527967"/>
                  <a:pt x="233727" y="491851"/>
                </a:cubicBezTo>
                <a:cubicBezTo>
                  <a:pt x="159511" y="455735"/>
                  <a:pt x="74977" y="408904"/>
                  <a:pt x="36083" y="375169"/>
                </a:cubicBezTo>
                <a:cubicBezTo>
                  <a:pt x="-2811" y="341435"/>
                  <a:pt x="2745" y="316432"/>
                  <a:pt x="364" y="28468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6C5D0-2084-4965-4DA3-68DBBE20D554}"/>
              </a:ext>
            </a:extLst>
          </p:cNvPr>
          <p:cNvSpPr/>
          <p:nvPr/>
        </p:nvSpPr>
        <p:spPr>
          <a:xfrm>
            <a:off x="4726782" y="3549721"/>
            <a:ext cx="2919412" cy="543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E4764F0-AFFF-34A1-FEE5-7CCB78FB174C}"/>
              </a:ext>
            </a:extLst>
          </p:cNvPr>
          <p:cNvSpPr/>
          <p:nvPr/>
        </p:nvSpPr>
        <p:spPr>
          <a:xfrm>
            <a:off x="4810243" y="1911172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B0D222-0483-54DD-D1BE-C0C23EC5871F}"/>
              </a:ext>
            </a:extLst>
          </p:cNvPr>
          <p:cNvSpPr/>
          <p:nvPr/>
        </p:nvSpPr>
        <p:spPr>
          <a:xfrm>
            <a:off x="5925138" y="5083968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92901 w 2630329"/>
                      <a:gd name="connsiteY0" fmla="*/ 8116 h 1344470"/>
                      <a:gd name="connsiteX1" fmla="*/ 676157 w 2630329"/>
                      <a:gd name="connsiteY1" fmla="*/ 131941 h 1344470"/>
                      <a:gd name="connsiteX2" fmla="*/ 221338 w 2630329"/>
                      <a:gd name="connsiteY2" fmla="*/ 453409 h 1344470"/>
                      <a:gd name="connsiteX3" fmla="*/ 4645 w 2630329"/>
                      <a:gd name="connsiteY3" fmla="*/ 915372 h 1344470"/>
                      <a:gd name="connsiteX4" fmla="*/ 97513 w 2630329"/>
                      <a:gd name="connsiteY4" fmla="*/ 1222553 h 1344470"/>
                      <a:gd name="connsiteX5" fmla="*/ 378501 w 2630329"/>
                      <a:gd name="connsiteY5" fmla="*/ 1341616 h 1344470"/>
                      <a:gd name="connsiteX6" fmla="*/ 902376 w 2630329"/>
                      <a:gd name="connsiteY6" fmla="*/ 1117778 h 1344470"/>
                      <a:gd name="connsiteX7" fmla="*/ 1309570 w 2630329"/>
                      <a:gd name="connsiteY7" fmla="*/ 986809 h 1344470"/>
                      <a:gd name="connsiteX8" fmla="*/ 1783438 w 2630329"/>
                      <a:gd name="connsiteY8" fmla="*/ 1146353 h 1344470"/>
                      <a:gd name="connsiteX9" fmla="*/ 2073951 w 2630329"/>
                      <a:gd name="connsiteY9" fmla="*/ 1301134 h 1344470"/>
                      <a:gd name="connsiteX10" fmla="*/ 2295407 w 2630329"/>
                      <a:gd name="connsiteY10" fmla="*/ 1334472 h 1344470"/>
                      <a:gd name="connsiteX11" fmla="*/ 2571632 w 2630329"/>
                      <a:gd name="connsiteY11" fmla="*/ 1174928 h 1344470"/>
                      <a:gd name="connsiteX12" fmla="*/ 2626401 w 2630329"/>
                      <a:gd name="connsiteY12" fmla="*/ 896322 h 1344470"/>
                      <a:gd name="connsiteX13" fmla="*/ 2504957 w 2630329"/>
                      <a:gd name="connsiteY13" fmla="*/ 577234 h 1344470"/>
                      <a:gd name="connsiteX14" fmla="*/ 2052520 w 2630329"/>
                      <a:gd name="connsiteY14" fmla="*/ 186709 h 1344470"/>
                      <a:gd name="connsiteX15" fmla="*/ 1573888 w 2630329"/>
                      <a:gd name="connsiteY15" fmla="*/ 31928 h 1344470"/>
                      <a:gd name="connsiteX16" fmla="*/ 1292901 w 2630329"/>
                      <a:gd name="connsiteY16" fmla="*/ 8116 h 1344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30329" h="1344470" fill="none" extrusionOk="0">
                        <a:moveTo>
                          <a:pt x="1292901" y="8116"/>
                        </a:moveTo>
                        <a:cubicBezTo>
                          <a:pt x="1142151" y="51592"/>
                          <a:pt x="860036" y="54590"/>
                          <a:pt x="676157" y="131941"/>
                        </a:cubicBezTo>
                        <a:cubicBezTo>
                          <a:pt x="483090" y="229133"/>
                          <a:pt x="323081" y="323380"/>
                          <a:pt x="221338" y="453409"/>
                        </a:cubicBezTo>
                        <a:cubicBezTo>
                          <a:pt x="115731" y="596478"/>
                          <a:pt x="14575" y="792828"/>
                          <a:pt x="4645" y="915372"/>
                        </a:cubicBezTo>
                        <a:cubicBezTo>
                          <a:pt x="-14477" y="1034894"/>
                          <a:pt x="30743" y="1151260"/>
                          <a:pt x="97513" y="1222553"/>
                        </a:cubicBezTo>
                        <a:cubicBezTo>
                          <a:pt x="171509" y="1303656"/>
                          <a:pt x="241423" y="1367938"/>
                          <a:pt x="378501" y="1341616"/>
                        </a:cubicBezTo>
                        <a:cubicBezTo>
                          <a:pt x="509741" y="1329983"/>
                          <a:pt x="741389" y="1169204"/>
                          <a:pt x="902376" y="1117778"/>
                        </a:cubicBezTo>
                        <a:cubicBezTo>
                          <a:pt x="1072517" y="1063332"/>
                          <a:pt x="1161751" y="961813"/>
                          <a:pt x="1309570" y="986809"/>
                        </a:cubicBezTo>
                        <a:cubicBezTo>
                          <a:pt x="1458955" y="993172"/>
                          <a:pt x="1648820" y="1095551"/>
                          <a:pt x="1783438" y="1146353"/>
                        </a:cubicBezTo>
                        <a:cubicBezTo>
                          <a:pt x="1909704" y="1202265"/>
                          <a:pt x="1985282" y="1259260"/>
                          <a:pt x="2073951" y="1301134"/>
                        </a:cubicBezTo>
                        <a:cubicBezTo>
                          <a:pt x="2161741" y="1330638"/>
                          <a:pt x="2212956" y="1354645"/>
                          <a:pt x="2295407" y="1334472"/>
                        </a:cubicBezTo>
                        <a:cubicBezTo>
                          <a:pt x="2369962" y="1310221"/>
                          <a:pt x="2522728" y="1241795"/>
                          <a:pt x="2571632" y="1174928"/>
                        </a:cubicBezTo>
                        <a:cubicBezTo>
                          <a:pt x="2617948" y="1106865"/>
                          <a:pt x="2643398" y="1011882"/>
                          <a:pt x="2626401" y="896322"/>
                        </a:cubicBezTo>
                        <a:cubicBezTo>
                          <a:pt x="2625159" y="794747"/>
                          <a:pt x="2599475" y="699727"/>
                          <a:pt x="2504957" y="577234"/>
                        </a:cubicBezTo>
                        <a:cubicBezTo>
                          <a:pt x="2419906" y="462004"/>
                          <a:pt x="2199569" y="251092"/>
                          <a:pt x="2052520" y="186709"/>
                        </a:cubicBezTo>
                        <a:cubicBezTo>
                          <a:pt x="1914128" y="96359"/>
                          <a:pt x="1714592" y="77495"/>
                          <a:pt x="1573888" y="31928"/>
                        </a:cubicBezTo>
                        <a:cubicBezTo>
                          <a:pt x="1447577" y="1251"/>
                          <a:pt x="1442947" y="-7517"/>
                          <a:pt x="1292901" y="8116"/>
                        </a:cubicBezTo>
                        <a:close/>
                      </a:path>
                      <a:path w="2630329" h="1344470" stroke="0" extrusionOk="0">
                        <a:moveTo>
                          <a:pt x="1292901" y="8116"/>
                        </a:moveTo>
                        <a:cubicBezTo>
                          <a:pt x="1127046" y="14772"/>
                          <a:pt x="829916" y="67046"/>
                          <a:pt x="676157" y="131941"/>
                        </a:cubicBezTo>
                        <a:cubicBezTo>
                          <a:pt x="502669" y="207232"/>
                          <a:pt x="300532" y="323878"/>
                          <a:pt x="221338" y="453409"/>
                        </a:cubicBezTo>
                        <a:cubicBezTo>
                          <a:pt x="97098" y="596013"/>
                          <a:pt x="24124" y="793579"/>
                          <a:pt x="4645" y="915372"/>
                        </a:cubicBezTo>
                        <a:cubicBezTo>
                          <a:pt x="-17331" y="1042831"/>
                          <a:pt x="43949" y="1155690"/>
                          <a:pt x="97513" y="1222553"/>
                        </a:cubicBezTo>
                        <a:cubicBezTo>
                          <a:pt x="163024" y="1293974"/>
                          <a:pt x="247666" y="1352269"/>
                          <a:pt x="378501" y="1341616"/>
                        </a:cubicBezTo>
                        <a:cubicBezTo>
                          <a:pt x="493834" y="1321273"/>
                          <a:pt x="739680" y="1183990"/>
                          <a:pt x="902376" y="1117778"/>
                        </a:cubicBezTo>
                        <a:cubicBezTo>
                          <a:pt x="1055982" y="1043654"/>
                          <a:pt x="1159917" y="985951"/>
                          <a:pt x="1309570" y="986809"/>
                        </a:cubicBezTo>
                        <a:cubicBezTo>
                          <a:pt x="1467733" y="997908"/>
                          <a:pt x="1681941" y="1100193"/>
                          <a:pt x="1783438" y="1146353"/>
                        </a:cubicBezTo>
                        <a:cubicBezTo>
                          <a:pt x="1899456" y="1196900"/>
                          <a:pt x="1993710" y="1273941"/>
                          <a:pt x="2073951" y="1301134"/>
                        </a:cubicBezTo>
                        <a:cubicBezTo>
                          <a:pt x="2160630" y="1334498"/>
                          <a:pt x="2213180" y="1362959"/>
                          <a:pt x="2295407" y="1334472"/>
                        </a:cubicBezTo>
                        <a:cubicBezTo>
                          <a:pt x="2383170" y="1320856"/>
                          <a:pt x="2526492" y="1260234"/>
                          <a:pt x="2571632" y="1174928"/>
                        </a:cubicBezTo>
                        <a:cubicBezTo>
                          <a:pt x="2636510" y="1093400"/>
                          <a:pt x="2638288" y="992291"/>
                          <a:pt x="2626401" y="896322"/>
                        </a:cubicBezTo>
                        <a:cubicBezTo>
                          <a:pt x="2610211" y="797540"/>
                          <a:pt x="2590220" y="688338"/>
                          <a:pt x="2504957" y="577234"/>
                        </a:cubicBezTo>
                        <a:cubicBezTo>
                          <a:pt x="2403832" y="458576"/>
                          <a:pt x="2199003" y="259869"/>
                          <a:pt x="2052520" y="186709"/>
                        </a:cubicBezTo>
                        <a:cubicBezTo>
                          <a:pt x="1897462" y="94200"/>
                          <a:pt x="1679260" y="75281"/>
                          <a:pt x="1573888" y="31928"/>
                        </a:cubicBezTo>
                        <a:cubicBezTo>
                          <a:pt x="1446394" y="2566"/>
                          <a:pt x="1443678" y="-7695"/>
                          <a:pt x="1292901" y="8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FBA5779-E2F1-BEFF-53F7-127C1A189536}"/>
              </a:ext>
            </a:extLst>
          </p:cNvPr>
          <p:cNvSpPr/>
          <p:nvPr/>
        </p:nvSpPr>
        <p:spPr>
          <a:xfrm>
            <a:off x="4537791" y="1140188"/>
            <a:ext cx="2631347" cy="1357502"/>
          </a:xfrm>
          <a:custGeom>
            <a:avLst/>
            <a:gdLst>
              <a:gd name="connsiteX0" fmla="*/ 11526 w 2631347"/>
              <a:gd name="connsiteY0" fmla="*/ 1029102 h 1357502"/>
              <a:gd name="connsiteX1" fmla="*/ 94076 w 2631347"/>
              <a:gd name="connsiteY1" fmla="*/ 1219602 h 1357502"/>
              <a:gd name="connsiteX2" fmla="*/ 319501 w 2631347"/>
              <a:gd name="connsiteY2" fmla="*/ 1337077 h 1357502"/>
              <a:gd name="connsiteX3" fmla="*/ 459201 w 2631347"/>
              <a:gd name="connsiteY3" fmla="*/ 1327552 h 1357502"/>
              <a:gd name="connsiteX4" fmla="*/ 1071976 w 2631347"/>
              <a:gd name="connsiteY4" fmla="*/ 1044977 h 1357502"/>
              <a:gd name="connsiteX5" fmla="*/ 1310101 w 2631347"/>
              <a:gd name="connsiteY5" fmla="*/ 987827 h 1357502"/>
              <a:gd name="connsiteX6" fmla="*/ 1602201 w 2631347"/>
              <a:gd name="connsiteY6" fmla="*/ 1057677 h 1357502"/>
              <a:gd name="connsiteX7" fmla="*/ 2030826 w 2631347"/>
              <a:gd name="connsiteY7" fmla="*/ 1286277 h 1357502"/>
              <a:gd name="connsiteX8" fmla="*/ 2262601 w 2631347"/>
              <a:gd name="connsiteY8" fmla="*/ 1337077 h 1357502"/>
              <a:gd name="connsiteX9" fmla="*/ 2446751 w 2631347"/>
              <a:gd name="connsiteY9" fmla="*/ 1283102 h 1357502"/>
              <a:gd name="connsiteX10" fmla="*/ 2589626 w 2631347"/>
              <a:gd name="connsiteY10" fmla="*/ 1137052 h 1357502"/>
              <a:gd name="connsiteX11" fmla="*/ 2630901 w 2631347"/>
              <a:gd name="connsiteY11" fmla="*/ 962427 h 1357502"/>
              <a:gd name="connsiteX12" fmla="*/ 2570576 w 2631347"/>
              <a:gd name="connsiteY12" fmla="*/ 695727 h 1357502"/>
              <a:gd name="connsiteX13" fmla="*/ 2310226 w 2631347"/>
              <a:gd name="connsiteY13" fmla="*/ 356002 h 1357502"/>
              <a:gd name="connsiteX14" fmla="*/ 1853026 w 2631347"/>
              <a:gd name="connsiteY14" fmla="*/ 102002 h 1357502"/>
              <a:gd name="connsiteX15" fmla="*/ 1300576 w 2631347"/>
              <a:gd name="connsiteY15" fmla="*/ 402 h 1357502"/>
              <a:gd name="connsiteX16" fmla="*/ 671926 w 2631347"/>
              <a:gd name="connsiteY16" fmla="*/ 133752 h 1357502"/>
              <a:gd name="connsiteX17" fmla="*/ 268701 w 2631347"/>
              <a:gd name="connsiteY17" fmla="*/ 400452 h 1357502"/>
              <a:gd name="connsiteX18" fmla="*/ 30576 w 2631347"/>
              <a:gd name="connsiteY18" fmla="*/ 749702 h 1357502"/>
              <a:gd name="connsiteX19" fmla="*/ 11526 w 2631347"/>
              <a:gd name="connsiteY19" fmla="*/ 1029102 h 1357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1347" h="1357502">
                <a:moveTo>
                  <a:pt x="11526" y="1029102"/>
                </a:moveTo>
                <a:cubicBezTo>
                  <a:pt x="22109" y="1107419"/>
                  <a:pt x="42747" y="1168273"/>
                  <a:pt x="94076" y="1219602"/>
                </a:cubicBezTo>
                <a:cubicBezTo>
                  <a:pt x="145405" y="1270931"/>
                  <a:pt x="258647" y="1319085"/>
                  <a:pt x="319501" y="1337077"/>
                </a:cubicBezTo>
                <a:cubicBezTo>
                  <a:pt x="380355" y="1355069"/>
                  <a:pt x="333789" y="1376235"/>
                  <a:pt x="459201" y="1327552"/>
                </a:cubicBezTo>
                <a:cubicBezTo>
                  <a:pt x="584614" y="1278869"/>
                  <a:pt x="930159" y="1101598"/>
                  <a:pt x="1071976" y="1044977"/>
                </a:cubicBezTo>
                <a:cubicBezTo>
                  <a:pt x="1213793" y="988356"/>
                  <a:pt x="1221730" y="985710"/>
                  <a:pt x="1310101" y="987827"/>
                </a:cubicBezTo>
                <a:cubicBezTo>
                  <a:pt x="1398472" y="989944"/>
                  <a:pt x="1482080" y="1007935"/>
                  <a:pt x="1602201" y="1057677"/>
                </a:cubicBezTo>
                <a:cubicBezTo>
                  <a:pt x="1722322" y="1107419"/>
                  <a:pt x="1920759" y="1239710"/>
                  <a:pt x="2030826" y="1286277"/>
                </a:cubicBezTo>
                <a:cubicBezTo>
                  <a:pt x="2140893" y="1332844"/>
                  <a:pt x="2193280" y="1337606"/>
                  <a:pt x="2262601" y="1337077"/>
                </a:cubicBezTo>
                <a:cubicBezTo>
                  <a:pt x="2331922" y="1336548"/>
                  <a:pt x="2392247" y="1316439"/>
                  <a:pt x="2446751" y="1283102"/>
                </a:cubicBezTo>
                <a:cubicBezTo>
                  <a:pt x="2501255" y="1249765"/>
                  <a:pt x="2558934" y="1190498"/>
                  <a:pt x="2589626" y="1137052"/>
                </a:cubicBezTo>
                <a:cubicBezTo>
                  <a:pt x="2620318" y="1083606"/>
                  <a:pt x="2634076" y="1035981"/>
                  <a:pt x="2630901" y="962427"/>
                </a:cubicBezTo>
                <a:cubicBezTo>
                  <a:pt x="2627726" y="888873"/>
                  <a:pt x="2624022" y="796798"/>
                  <a:pt x="2570576" y="695727"/>
                </a:cubicBezTo>
                <a:cubicBezTo>
                  <a:pt x="2517130" y="594656"/>
                  <a:pt x="2429818" y="454956"/>
                  <a:pt x="2310226" y="356002"/>
                </a:cubicBezTo>
                <a:cubicBezTo>
                  <a:pt x="2190634" y="257048"/>
                  <a:pt x="2021301" y="161269"/>
                  <a:pt x="1853026" y="102002"/>
                </a:cubicBezTo>
                <a:cubicBezTo>
                  <a:pt x="1684751" y="42735"/>
                  <a:pt x="1497426" y="-4890"/>
                  <a:pt x="1300576" y="402"/>
                </a:cubicBezTo>
                <a:cubicBezTo>
                  <a:pt x="1103726" y="5694"/>
                  <a:pt x="843905" y="67077"/>
                  <a:pt x="671926" y="133752"/>
                </a:cubicBezTo>
                <a:cubicBezTo>
                  <a:pt x="499947" y="200427"/>
                  <a:pt x="375593" y="297794"/>
                  <a:pt x="268701" y="400452"/>
                </a:cubicBezTo>
                <a:cubicBezTo>
                  <a:pt x="161809" y="503110"/>
                  <a:pt x="76084" y="651277"/>
                  <a:pt x="30576" y="749702"/>
                </a:cubicBezTo>
                <a:cubicBezTo>
                  <a:pt x="-14932" y="848127"/>
                  <a:pt x="943" y="950785"/>
                  <a:pt x="11526" y="102910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570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53C4C84-71AE-C9DA-18AB-02ECA540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F28EBCB-E5AD-30CC-3237-1FD9308B5C8E}"/>
              </a:ext>
            </a:extLst>
          </p:cNvPr>
          <p:cNvSpPr/>
          <p:nvPr/>
        </p:nvSpPr>
        <p:spPr>
          <a:xfrm rot="10800000">
            <a:off x="4810243" y="3589611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  <a:solidFill>
            <a:schemeClr val="tx1">
              <a:alpha val="6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92901 w 2630329"/>
                      <a:gd name="connsiteY0" fmla="*/ 8116 h 1344470"/>
                      <a:gd name="connsiteX1" fmla="*/ 676157 w 2630329"/>
                      <a:gd name="connsiteY1" fmla="*/ 131941 h 1344470"/>
                      <a:gd name="connsiteX2" fmla="*/ 221338 w 2630329"/>
                      <a:gd name="connsiteY2" fmla="*/ 453409 h 1344470"/>
                      <a:gd name="connsiteX3" fmla="*/ 4645 w 2630329"/>
                      <a:gd name="connsiteY3" fmla="*/ 915372 h 1344470"/>
                      <a:gd name="connsiteX4" fmla="*/ 97513 w 2630329"/>
                      <a:gd name="connsiteY4" fmla="*/ 1222553 h 1344470"/>
                      <a:gd name="connsiteX5" fmla="*/ 378501 w 2630329"/>
                      <a:gd name="connsiteY5" fmla="*/ 1341616 h 1344470"/>
                      <a:gd name="connsiteX6" fmla="*/ 902376 w 2630329"/>
                      <a:gd name="connsiteY6" fmla="*/ 1117778 h 1344470"/>
                      <a:gd name="connsiteX7" fmla="*/ 1309570 w 2630329"/>
                      <a:gd name="connsiteY7" fmla="*/ 986809 h 1344470"/>
                      <a:gd name="connsiteX8" fmla="*/ 1783438 w 2630329"/>
                      <a:gd name="connsiteY8" fmla="*/ 1146353 h 1344470"/>
                      <a:gd name="connsiteX9" fmla="*/ 2073951 w 2630329"/>
                      <a:gd name="connsiteY9" fmla="*/ 1301134 h 1344470"/>
                      <a:gd name="connsiteX10" fmla="*/ 2295407 w 2630329"/>
                      <a:gd name="connsiteY10" fmla="*/ 1334472 h 1344470"/>
                      <a:gd name="connsiteX11" fmla="*/ 2571632 w 2630329"/>
                      <a:gd name="connsiteY11" fmla="*/ 1174928 h 1344470"/>
                      <a:gd name="connsiteX12" fmla="*/ 2626401 w 2630329"/>
                      <a:gd name="connsiteY12" fmla="*/ 896322 h 1344470"/>
                      <a:gd name="connsiteX13" fmla="*/ 2504957 w 2630329"/>
                      <a:gd name="connsiteY13" fmla="*/ 577234 h 1344470"/>
                      <a:gd name="connsiteX14" fmla="*/ 2052520 w 2630329"/>
                      <a:gd name="connsiteY14" fmla="*/ 186709 h 1344470"/>
                      <a:gd name="connsiteX15" fmla="*/ 1573888 w 2630329"/>
                      <a:gd name="connsiteY15" fmla="*/ 31928 h 1344470"/>
                      <a:gd name="connsiteX16" fmla="*/ 1292901 w 2630329"/>
                      <a:gd name="connsiteY16" fmla="*/ 8116 h 1344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30329" h="1344470" fill="none" extrusionOk="0">
                        <a:moveTo>
                          <a:pt x="1292901" y="8116"/>
                        </a:moveTo>
                        <a:cubicBezTo>
                          <a:pt x="1142151" y="51592"/>
                          <a:pt x="860036" y="54590"/>
                          <a:pt x="676157" y="131941"/>
                        </a:cubicBezTo>
                        <a:cubicBezTo>
                          <a:pt x="483090" y="229133"/>
                          <a:pt x="323081" y="323380"/>
                          <a:pt x="221338" y="453409"/>
                        </a:cubicBezTo>
                        <a:cubicBezTo>
                          <a:pt x="115731" y="596478"/>
                          <a:pt x="14575" y="792828"/>
                          <a:pt x="4645" y="915372"/>
                        </a:cubicBezTo>
                        <a:cubicBezTo>
                          <a:pt x="-14477" y="1034894"/>
                          <a:pt x="30743" y="1151260"/>
                          <a:pt x="97513" y="1222553"/>
                        </a:cubicBezTo>
                        <a:cubicBezTo>
                          <a:pt x="171509" y="1303656"/>
                          <a:pt x="241423" y="1367938"/>
                          <a:pt x="378501" y="1341616"/>
                        </a:cubicBezTo>
                        <a:cubicBezTo>
                          <a:pt x="509741" y="1329983"/>
                          <a:pt x="741389" y="1169204"/>
                          <a:pt x="902376" y="1117778"/>
                        </a:cubicBezTo>
                        <a:cubicBezTo>
                          <a:pt x="1072517" y="1063332"/>
                          <a:pt x="1161751" y="961813"/>
                          <a:pt x="1309570" y="986809"/>
                        </a:cubicBezTo>
                        <a:cubicBezTo>
                          <a:pt x="1458955" y="993172"/>
                          <a:pt x="1648820" y="1095551"/>
                          <a:pt x="1783438" y="1146353"/>
                        </a:cubicBezTo>
                        <a:cubicBezTo>
                          <a:pt x="1909704" y="1202265"/>
                          <a:pt x="1985282" y="1259260"/>
                          <a:pt x="2073951" y="1301134"/>
                        </a:cubicBezTo>
                        <a:cubicBezTo>
                          <a:pt x="2161741" y="1330638"/>
                          <a:pt x="2212956" y="1354645"/>
                          <a:pt x="2295407" y="1334472"/>
                        </a:cubicBezTo>
                        <a:cubicBezTo>
                          <a:pt x="2369962" y="1310221"/>
                          <a:pt x="2522728" y="1241795"/>
                          <a:pt x="2571632" y="1174928"/>
                        </a:cubicBezTo>
                        <a:cubicBezTo>
                          <a:pt x="2617948" y="1106865"/>
                          <a:pt x="2643398" y="1011882"/>
                          <a:pt x="2626401" y="896322"/>
                        </a:cubicBezTo>
                        <a:cubicBezTo>
                          <a:pt x="2625159" y="794747"/>
                          <a:pt x="2599475" y="699727"/>
                          <a:pt x="2504957" y="577234"/>
                        </a:cubicBezTo>
                        <a:cubicBezTo>
                          <a:pt x="2419906" y="462004"/>
                          <a:pt x="2199569" y="251092"/>
                          <a:pt x="2052520" y="186709"/>
                        </a:cubicBezTo>
                        <a:cubicBezTo>
                          <a:pt x="1914128" y="96359"/>
                          <a:pt x="1714592" y="77495"/>
                          <a:pt x="1573888" y="31928"/>
                        </a:cubicBezTo>
                        <a:cubicBezTo>
                          <a:pt x="1447577" y="1251"/>
                          <a:pt x="1442947" y="-7517"/>
                          <a:pt x="1292901" y="8116"/>
                        </a:cubicBezTo>
                        <a:close/>
                      </a:path>
                      <a:path w="2630329" h="1344470" stroke="0" extrusionOk="0">
                        <a:moveTo>
                          <a:pt x="1292901" y="8116"/>
                        </a:moveTo>
                        <a:cubicBezTo>
                          <a:pt x="1127046" y="14772"/>
                          <a:pt x="829916" y="67046"/>
                          <a:pt x="676157" y="131941"/>
                        </a:cubicBezTo>
                        <a:cubicBezTo>
                          <a:pt x="502669" y="207232"/>
                          <a:pt x="300532" y="323878"/>
                          <a:pt x="221338" y="453409"/>
                        </a:cubicBezTo>
                        <a:cubicBezTo>
                          <a:pt x="97098" y="596013"/>
                          <a:pt x="24124" y="793579"/>
                          <a:pt x="4645" y="915372"/>
                        </a:cubicBezTo>
                        <a:cubicBezTo>
                          <a:pt x="-17331" y="1042831"/>
                          <a:pt x="43949" y="1155690"/>
                          <a:pt x="97513" y="1222553"/>
                        </a:cubicBezTo>
                        <a:cubicBezTo>
                          <a:pt x="163024" y="1293974"/>
                          <a:pt x="247666" y="1352269"/>
                          <a:pt x="378501" y="1341616"/>
                        </a:cubicBezTo>
                        <a:cubicBezTo>
                          <a:pt x="493834" y="1321273"/>
                          <a:pt x="739680" y="1183990"/>
                          <a:pt x="902376" y="1117778"/>
                        </a:cubicBezTo>
                        <a:cubicBezTo>
                          <a:pt x="1055982" y="1043654"/>
                          <a:pt x="1159917" y="985951"/>
                          <a:pt x="1309570" y="986809"/>
                        </a:cubicBezTo>
                        <a:cubicBezTo>
                          <a:pt x="1467733" y="997908"/>
                          <a:pt x="1681941" y="1100193"/>
                          <a:pt x="1783438" y="1146353"/>
                        </a:cubicBezTo>
                        <a:cubicBezTo>
                          <a:pt x="1899456" y="1196900"/>
                          <a:pt x="1993710" y="1273941"/>
                          <a:pt x="2073951" y="1301134"/>
                        </a:cubicBezTo>
                        <a:cubicBezTo>
                          <a:pt x="2160630" y="1334498"/>
                          <a:pt x="2213180" y="1362959"/>
                          <a:pt x="2295407" y="1334472"/>
                        </a:cubicBezTo>
                        <a:cubicBezTo>
                          <a:pt x="2383170" y="1320856"/>
                          <a:pt x="2526492" y="1260234"/>
                          <a:pt x="2571632" y="1174928"/>
                        </a:cubicBezTo>
                        <a:cubicBezTo>
                          <a:pt x="2636510" y="1093400"/>
                          <a:pt x="2638288" y="992291"/>
                          <a:pt x="2626401" y="896322"/>
                        </a:cubicBezTo>
                        <a:cubicBezTo>
                          <a:pt x="2610211" y="797540"/>
                          <a:pt x="2590220" y="688338"/>
                          <a:pt x="2504957" y="577234"/>
                        </a:cubicBezTo>
                        <a:cubicBezTo>
                          <a:pt x="2403832" y="458576"/>
                          <a:pt x="2199003" y="259869"/>
                          <a:pt x="2052520" y="186709"/>
                        </a:cubicBezTo>
                        <a:cubicBezTo>
                          <a:pt x="1897462" y="94200"/>
                          <a:pt x="1679260" y="75281"/>
                          <a:pt x="1573888" y="31928"/>
                        </a:cubicBezTo>
                        <a:cubicBezTo>
                          <a:pt x="1446394" y="2566"/>
                          <a:pt x="1443678" y="-7695"/>
                          <a:pt x="1292901" y="8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4ABFC3-0DB7-4D93-DDEE-2DDE29D7602B}"/>
              </a:ext>
            </a:extLst>
          </p:cNvPr>
          <p:cNvSpPr/>
          <p:nvPr/>
        </p:nvSpPr>
        <p:spPr>
          <a:xfrm>
            <a:off x="4810243" y="1911172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  <a:solidFill>
            <a:schemeClr val="tx1">
              <a:alpha val="68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92901 w 2630329"/>
                      <a:gd name="connsiteY0" fmla="*/ 8116 h 1344470"/>
                      <a:gd name="connsiteX1" fmla="*/ 676157 w 2630329"/>
                      <a:gd name="connsiteY1" fmla="*/ 131941 h 1344470"/>
                      <a:gd name="connsiteX2" fmla="*/ 221338 w 2630329"/>
                      <a:gd name="connsiteY2" fmla="*/ 453409 h 1344470"/>
                      <a:gd name="connsiteX3" fmla="*/ 4645 w 2630329"/>
                      <a:gd name="connsiteY3" fmla="*/ 915372 h 1344470"/>
                      <a:gd name="connsiteX4" fmla="*/ 97513 w 2630329"/>
                      <a:gd name="connsiteY4" fmla="*/ 1222553 h 1344470"/>
                      <a:gd name="connsiteX5" fmla="*/ 378501 w 2630329"/>
                      <a:gd name="connsiteY5" fmla="*/ 1341616 h 1344470"/>
                      <a:gd name="connsiteX6" fmla="*/ 902376 w 2630329"/>
                      <a:gd name="connsiteY6" fmla="*/ 1117778 h 1344470"/>
                      <a:gd name="connsiteX7" fmla="*/ 1309570 w 2630329"/>
                      <a:gd name="connsiteY7" fmla="*/ 986809 h 1344470"/>
                      <a:gd name="connsiteX8" fmla="*/ 1783438 w 2630329"/>
                      <a:gd name="connsiteY8" fmla="*/ 1146353 h 1344470"/>
                      <a:gd name="connsiteX9" fmla="*/ 2073951 w 2630329"/>
                      <a:gd name="connsiteY9" fmla="*/ 1301134 h 1344470"/>
                      <a:gd name="connsiteX10" fmla="*/ 2295407 w 2630329"/>
                      <a:gd name="connsiteY10" fmla="*/ 1334472 h 1344470"/>
                      <a:gd name="connsiteX11" fmla="*/ 2571632 w 2630329"/>
                      <a:gd name="connsiteY11" fmla="*/ 1174928 h 1344470"/>
                      <a:gd name="connsiteX12" fmla="*/ 2626401 w 2630329"/>
                      <a:gd name="connsiteY12" fmla="*/ 896322 h 1344470"/>
                      <a:gd name="connsiteX13" fmla="*/ 2504957 w 2630329"/>
                      <a:gd name="connsiteY13" fmla="*/ 577234 h 1344470"/>
                      <a:gd name="connsiteX14" fmla="*/ 2052520 w 2630329"/>
                      <a:gd name="connsiteY14" fmla="*/ 186709 h 1344470"/>
                      <a:gd name="connsiteX15" fmla="*/ 1573888 w 2630329"/>
                      <a:gd name="connsiteY15" fmla="*/ 31928 h 1344470"/>
                      <a:gd name="connsiteX16" fmla="*/ 1292901 w 2630329"/>
                      <a:gd name="connsiteY16" fmla="*/ 8116 h 1344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30329" h="1344470" fill="none" extrusionOk="0">
                        <a:moveTo>
                          <a:pt x="1292901" y="8116"/>
                        </a:moveTo>
                        <a:cubicBezTo>
                          <a:pt x="1142151" y="51592"/>
                          <a:pt x="860036" y="54590"/>
                          <a:pt x="676157" y="131941"/>
                        </a:cubicBezTo>
                        <a:cubicBezTo>
                          <a:pt x="483090" y="229133"/>
                          <a:pt x="323081" y="323380"/>
                          <a:pt x="221338" y="453409"/>
                        </a:cubicBezTo>
                        <a:cubicBezTo>
                          <a:pt x="115731" y="596478"/>
                          <a:pt x="14575" y="792828"/>
                          <a:pt x="4645" y="915372"/>
                        </a:cubicBezTo>
                        <a:cubicBezTo>
                          <a:pt x="-14477" y="1034894"/>
                          <a:pt x="30743" y="1151260"/>
                          <a:pt x="97513" y="1222553"/>
                        </a:cubicBezTo>
                        <a:cubicBezTo>
                          <a:pt x="171509" y="1303656"/>
                          <a:pt x="241423" y="1367938"/>
                          <a:pt x="378501" y="1341616"/>
                        </a:cubicBezTo>
                        <a:cubicBezTo>
                          <a:pt x="509741" y="1329983"/>
                          <a:pt x="741389" y="1169204"/>
                          <a:pt x="902376" y="1117778"/>
                        </a:cubicBezTo>
                        <a:cubicBezTo>
                          <a:pt x="1072517" y="1063332"/>
                          <a:pt x="1161751" y="961813"/>
                          <a:pt x="1309570" y="986809"/>
                        </a:cubicBezTo>
                        <a:cubicBezTo>
                          <a:pt x="1458955" y="993172"/>
                          <a:pt x="1648820" y="1095551"/>
                          <a:pt x="1783438" y="1146353"/>
                        </a:cubicBezTo>
                        <a:cubicBezTo>
                          <a:pt x="1909704" y="1202265"/>
                          <a:pt x="1985282" y="1259260"/>
                          <a:pt x="2073951" y="1301134"/>
                        </a:cubicBezTo>
                        <a:cubicBezTo>
                          <a:pt x="2161741" y="1330638"/>
                          <a:pt x="2212956" y="1354645"/>
                          <a:pt x="2295407" y="1334472"/>
                        </a:cubicBezTo>
                        <a:cubicBezTo>
                          <a:pt x="2369962" y="1310221"/>
                          <a:pt x="2522728" y="1241795"/>
                          <a:pt x="2571632" y="1174928"/>
                        </a:cubicBezTo>
                        <a:cubicBezTo>
                          <a:pt x="2617948" y="1106865"/>
                          <a:pt x="2643398" y="1011882"/>
                          <a:pt x="2626401" y="896322"/>
                        </a:cubicBezTo>
                        <a:cubicBezTo>
                          <a:pt x="2625159" y="794747"/>
                          <a:pt x="2599475" y="699727"/>
                          <a:pt x="2504957" y="577234"/>
                        </a:cubicBezTo>
                        <a:cubicBezTo>
                          <a:pt x="2419906" y="462004"/>
                          <a:pt x="2199569" y="251092"/>
                          <a:pt x="2052520" y="186709"/>
                        </a:cubicBezTo>
                        <a:cubicBezTo>
                          <a:pt x="1914128" y="96359"/>
                          <a:pt x="1714592" y="77495"/>
                          <a:pt x="1573888" y="31928"/>
                        </a:cubicBezTo>
                        <a:cubicBezTo>
                          <a:pt x="1447577" y="1251"/>
                          <a:pt x="1442947" y="-7517"/>
                          <a:pt x="1292901" y="8116"/>
                        </a:cubicBezTo>
                        <a:close/>
                      </a:path>
                      <a:path w="2630329" h="1344470" stroke="0" extrusionOk="0">
                        <a:moveTo>
                          <a:pt x="1292901" y="8116"/>
                        </a:moveTo>
                        <a:cubicBezTo>
                          <a:pt x="1127046" y="14772"/>
                          <a:pt x="829916" y="67046"/>
                          <a:pt x="676157" y="131941"/>
                        </a:cubicBezTo>
                        <a:cubicBezTo>
                          <a:pt x="502669" y="207232"/>
                          <a:pt x="300532" y="323878"/>
                          <a:pt x="221338" y="453409"/>
                        </a:cubicBezTo>
                        <a:cubicBezTo>
                          <a:pt x="97098" y="596013"/>
                          <a:pt x="24124" y="793579"/>
                          <a:pt x="4645" y="915372"/>
                        </a:cubicBezTo>
                        <a:cubicBezTo>
                          <a:pt x="-17331" y="1042831"/>
                          <a:pt x="43949" y="1155690"/>
                          <a:pt x="97513" y="1222553"/>
                        </a:cubicBezTo>
                        <a:cubicBezTo>
                          <a:pt x="163024" y="1293974"/>
                          <a:pt x="247666" y="1352269"/>
                          <a:pt x="378501" y="1341616"/>
                        </a:cubicBezTo>
                        <a:cubicBezTo>
                          <a:pt x="493834" y="1321273"/>
                          <a:pt x="739680" y="1183990"/>
                          <a:pt x="902376" y="1117778"/>
                        </a:cubicBezTo>
                        <a:cubicBezTo>
                          <a:pt x="1055982" y="1043654"/>
                          <a:pt x="1159917" y="985951"/>
                          <a:pt x="1309570" y="986809"/>
                        </a:cubicBezTo>
                        <a:cubicBezTo>
                          <a:pt x="1467733" y="997908"/>
                          <a:pt x="1681941" y="1100193"/>
                          <a:pt x="1783438" y="1146353"/>
                        </a:cubicBezTo>
                        <a:cubicBezTo>
                          <a:pt x="1899456" y="1196900"/>
                          <a:pt x="1993710" y="1273941"/>
                          <a:pt x="2073951" y="1301134"/>
                        </a:cubicBezTo>
                        <a:cubicBezTo>
                          <a:pt x="2160630" y="1334498"/>
                          <a:pt x="2213180" y="1362959"/>
                          <a:pt x="2295407" y="1334472"/>
                        </a:cubicBezTo>
                        <a:cubicBezTo>
                          <a:pt x="2383170" y="1320856"/>
                          <a:pt x="2526492" y="1260234"/>
                          <a:pt x="2571632" y="1174928"/>
                        </a:cubicBezTo>
                        <a:cubicBezTo>
                          <a:pt x="2636510" y="1093400"/>
                          <a:pt x="2638288" y="992291"/>
                          <a:pt x="2626401" y="896322"/>
                        </a:cubicBezTo>
                        <a:cubicBezTo>
                          <a:pt x="2610211" y="797540"/>
                          <a:pt x="2590220" y="688338"/>
                          <a:pt x="2504957" y="577234"/>
                        </a:cubicBezTo>
                        <a:cubicBezTo>
                          <a:pt x="2403832" y="458576"/>
                          <a:pt x="2199003" y="259869"/>
                          <a:pt x="2052520" y="186709"/>
                        </a:cubicBezTo>
                        <a:cubicBezTo>
                          <a:pt x="1897462" y="94200"/>
                          <a:pt x="1679260" y="75281"/>
                          <a:pt x="1573888" y="31928"/>
                        </a:cubicBezTo>
                        <a:cubicBezTo>
                          <a:pt x="1446394" y="2566"/>
                          <a:pt x="1443678" y="-7695"/>
                          <a:pt x="1292901" y="8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38100">
              <a:schemeClr val="tx1"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C930B0-AC41-F1D1-357D-69634EA454F2}"/>
              </a:ext>
            </a:extLst>
          </p:cNvPr>
          <p:cNvSpPr/>
          <p:nvPr/>
        </p:nvSpPr>
        <p:spPr>
          <a:xfrm>
            <a:off x="4862514" y="3031332"/>
            <a:ext cx="2545525" cy="190499"/>
          </a:xfrm>
          <a:custGeom>
            <a:avLst/>
            <a:gdLst>
              <a:gd name="connsiteX0" fmla="*/ 1658297 w 2545525"/>
              <a:gd name="connsiteY0" fmla="*/ 0 h 217927"/>
              <a:gd name="connsiteX1" fmla="*/ 2545525 w 2545525"/>
              <a:gd name="connsiteY1" fmla="*/ 0 h 217927"/>
              <a:gd name="connsiteX2" fmla="*/ 2544291 w 2545525"/>
              <a:gd name="connsiteY2" fmla="*/ 856 h 217927"/>
              <a:gd name="connsiteX3" fmla="*/ 2528887 w 2545525"/>
              <a:gd name="connsiteY3" fmla="*/ 16669 h 217927"/>
              <a:gd name="connsiteX4" fmla="*/ 2452687 w 2545525"/>
              <a:gd name="connsiteY4" fmla="*/ 126207 h 217927"/>
              <a:gd name="connsiteX5" fmla="*/ 2283618 w 2545525"/>
              <a:gd name="connsiteY5" fmla="*/ 207169 h 217927"/>
              <a:gd name="connsiteX6" fmla="*/ 2188368 w 2545525"/>
              <a:gd name="connsiteY6" fmla="*/ 211932 h 217927"/>
              <a:gd name="connsiteX7" fmla="*/ 1981200 w 2545525"/>
              <a:gd name="connsiteY7" fmla="*/ 159544 h 217927"/>
              <a:gd name="connsiteX8" fmla="*/ 1714500 w 2545525"/>
              <a:gd name="connsiteY8" fmla="*/ 28278 h 217927"/>
              <a:gd name="connsiteX9" fmla="*/ 0 w 2545525"/>
              <a:gd name="connsiteY9" fmla="*/ 0 h 217927"/>
              <a:gd name="connsiteX10" fmla="*/ 858649 w 2545525"/>
              <a:gd name="connsiteY10" fmla="*/ 0 h 217927"/>
              <a:gd name="connsiteX11" fmla="*/ 807243 w 2545525"/>
              <a:gd name="connsiteY11" fmla="*/ 23813 h 217927"/>
              <a:gd name="connsiteX12" fmla="*/ 526256 w 2545525"/>
              <a:gd name="connsiteY12" fmla="*/ 176213 h 217927"/>
              <a:gd name="connsiteX13" fmla="*/ 407193 w 2545525"/>
              <a:gd name="connsiteY13" fmla="*/ 209550 h 217927"/>
              <a:gd name="connsiteX14" fmla="*/ 250031 w 2545525"/>
              <a:gd name="connsiteY14" fmla="*/ 211932 h 217927"/>
              <a:gd name="connsiteX15" fmla="*/ 183356 w 2545525"/>
              <a:gd name="connsiteY15" fmla="*/ 188119 h 217927"/>
              <a:gd name="connsiteX16" fmla="*/ 104775 w 2545525"/>
              <a:gd name="connsiteY16" fmla="*/ 147638 h 217927"/>
              <a:gd name="connsiteX17" fmla="*/ 45243 w 2545525"/>
              <a:gd name="connsiteY17" fmla="*/ 85725 h 217927"/>
              <a:gd name="connsiteX18" fmla="*/ 4911 w 2545525"/>
              <a:gd name="connsiteY18" fmla="*/ 11311 h 2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45525" h="217927">
                <a:moveTo>
                  <a:pt x="1658297" y="0"/>
                </a:moveTo>
                <a:lnTo>
                  <a:pt x="2545525" y="0"/>
                </a:lnTo>
                <a:lnTo>
                  <a:pt x="2544291" y="856"/>
                </a:lnTo>
                <a:cubicBezTo>
                  <a:pt x="2538809" y="4887"/>
                  <a:pt x="2533253" y="9823"/>
                  <a:pt x="2528887" y="16669"/>
                </a:cubicBezTo>
                <a:cubicBezTo>
                  <a:pt x="2511425" y="44054"/>
                  <a:pt x="2493565" y="94457"/>
                  <a:pt x="2452687" y="126207"/>
                </a:cubicBezTo>
                <a:cubicBezTo>
                  <a:pt x="2411809" y="157957"/>
                  <a:pt x="2327671" y="192882"/>
                  <a:pt x="2283618" y="207169"/>
                </a:cubicBezTo>
                <a:cubicBezTo>
                  <a:pt x="2239565" y="221456"/>
                  <a:pt x="2238771" y="219870"/>
                  <a:pt x="2188368" y="211932"/>
                </a:cubicBezTo>
                <a:cubicBezTo>
                  <a:pt x="2137965" y="203995"/>
                  <a:pt x="2104628" y="211535"/>
                  <a:pt x="1981200" y="159544"/>
                </a:cubicBezTo>
                <a:cubicBezTo>
                  <a:pt x="1919486" y="133549"/>
                  <a:pt x="1816993" y="80665"/>
                  <a:pt x="1714500" y="28278"/>
                </a:cubicBezTo>
                <a:close/>
                <a:moveTo>
                  <a:pt x="0" y="0"/>
                </a:moveTo>
                <a:lnTo>
                  <a:pt x="858649" y="0"/>
                </a:lnTo>
                <a:lnTo>
                  <a:pt x="807243" y="23813"/>
                </a:lnTo>
                <a:cubicBezTo>
                  <a:pt x="709612" y="71438"/>
                  <a:pt x="592931" y="145257"/>
                  <a:pt x="526256" y="176213"/>
                </a:cubicBezTo>
                <a:cubicBezTo>
                  <a:pt x="459581" y="207169"/>
                  <a:pt x="453231" y="203597"/>
                  <a:pt x="407193" y="209550"/>
                </a:cubicBezTo>
                <a:cubicBezTo>
                  <a:pt x="361156" y="215503"/>
                  <a:pt x="287337" y="215504"/>
                  <a:pt x="250031" y="211932"/>
                </a:cubicBezTo>
                <a:cubicBezTo>
                  <a:pt x="212725" y="208360"/>
                  <a:pt x="207565" y="198835"/>
                  <a:pt x="183356" y="188119"/>
                </a:cubicBezTo>
                <a:cubicBezTo>
                  <a:pt x="159147" y="177403"/>
                  <a:pt x="127794" y="164704"/>
                  <a:pt x="104775" y="147638"/>
                </a:cubicBezTo>
                <a:cubicBezTo>
                  <a:pt x="81756" y="130572"/>
                  <a:pt x="65881" y="119856"/>
                  <a:pt x="45243" y="85725"/>
                </a:cubicBezTo>
                <a:cubicBezTo>
                  <a:pt x="34925" y="68660"/>
                  <a:pt x="18554" y="39489"/>
                  <a:pt x="4911" y="11311"/>
                </a:cubicBezTo>
                <a:close/>
              </a:path>
            </a:pathLst>
          </a:custGeom>
          <a:solidFill>
            <a:srgbClr val="30EA4B">
              <a:alpha val="83000"/>
            </a:srgbClr>
          </a:solidFill>
          <a:ln>
            <a:noFill/>
          </a:ln>
          <a:effectLst>
            <a:glow rad="63500">
              <a:srgbClr val="30EA4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A289A1-690E-6CB1-6AAC-DAF170BEAD1B}"/>
              </a:ext>
            </a:extLst>
          </p:cNvPr>
          <p:cNvSpPr/>
          <p:nvPr/>
        </p:nvSpPr>
        <p:spPr>
          <a:xfrm>
            <a:off x="4859767" y="3589611"/>
            <a:ext cx="2582139" cy="379933"/>
          </a:xfrm>
          <a:custGeom>
            <a:avLst/>
            <a:gdLst>
              <a:gd name="connsiteX0" fmla="*/ 2164921 w 2582139"/>
              <a:gd name="connsiteY0" fmla="*/ 123 h 379933"/>
              <a:gd name="connsiteX1" fmla="*/ 2214927 w 2582139"/>
              <a:gd name="connsiteY1" fmla="*/ 3695 h 379933"/>
              <a:gd name="connsiteX2" fmla="*/ 2331608 w 2582139"/>
              <a:gd name="connsiteY2" fmla="*/ 25127 h 379933"/>
              <a:gd name="connsiteX3" fmla="*/ 2455433 w 2582139"/>
              <a:gd name="connsiteY3" fmla="*/ 87039 h 379933"/>
              <a:gd name="connsiteX4" fmla="*/ 2524489 w 2582139"/>
              <a:gd name="connsiteY4" fmla="*/ 156095 h 379933"/>
              <a:gd name="connsiteX5" fmla="*/ 2555446 w 2582139"/>
              <a:gd name="connsiteY5" fmla="*/ 222770 h 379933"/>
              <a:gd name="connsiteX6" fmla="*/ 2581639 w 2582139"/>
              <a:gd name="connsiteY6" fmla="*/ 318020 h 379933"/>
              <a:gd name="connsiteX7" fmla="*/ 2531633 w 2582139"/>
              <a:gd name="connsiteY7" fmla="*/ 370408 h 379933"/>
              <a:gd name="connsiteX8" fmla="*/ 2518505 w 2582139"/>
              <a:gd name="connsiteY8" fmla="*/ 379933 h 379933"/>
              <a:gd name="connsiteX9" fmla="*/ 43178 w 2582139"/>
              <a:gd name="connsiteY9" fmla="*/ 379933 h 379933"/>
              <a:gd name="connsiteX10" fmla="*/ 36083 w 2582139"/>
              <a:gd name="connsiteY10" fmla="*/ 375170 h 379933"/>
              <a:gd name="connsiteX11" fmla="*/ 364 w 2582139"/>
              <a:gd name="connsiteY11" fmla="*/ 284683 h 379933"/>
              <a:gd name="connsiteX12" fmla="*/ 21796 w 2582139"/>
              <a:gd name="connsiteY12" fmla="*/ 184670 h 379933"/>
              <a:gd name="connsiteX13" fmla="*/ 86089 w 2582139"/>
              <a:gd name="connsiteY13" fmla="*/ 91802 h 379933"/>
              <a:gd name="connsiteX14" fmla="*/ 188483 w 2582139"/>
              <a:gd name="connsiteY14" fmla="*/ 39414 h 379933"/>
              <a:gd name="connsiteX15" fmla="*/ 305164 w 2582139"/>
              <a:gd name="connsiteY15" fmla="*/ 8458 h 379933"/>
              <a:gd name="connsiteX16" fmla="*/ 412321 w 2582139"/>
              <a:gd name="connsiteY16" fmla="*/ 8458 h 379933"/>
              <a:gd name="connsiteX17" fmla="*/ 545671 w 2582139"/>
              <a:gd name="connsiteY17" fmla="*/ 41795 h 379933"/>
              <a:gd name="connsiteX18" fmla="*/ 1057639 w 2582139"/>
              <a:gd name="connsiteY18" fmla="*/ 306114 h 379933"/>
              <a:gd name="connsiteX19" fmla="*/ 1260046 w 2582139"/>
              <a:gd name="connsiteY19" fmla="*/ 351358 h 379933"/>
              <a:gd name="connsiteX20" fmla="*/ 1462452 w 2582139"/>
              <a:gd name="connsiteY20" fmla="*/ 318020 h 379933"/>
              <a:gd name="connsiteX21" fmla="*/ 2055383 w 2582139"/>
              <a:gd name="connsiteY21" fmla="*/ 34652 h 379933"/>
              <a:gd name="connsiteX22" fmla="*/ 2164921 w 2582139"/>
              <a:gd name="connsiteY22" fmla="*/ 123 h 37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82139" h="379933">
                <a:moveTo>
                  <a:pt x="2164921" y="123"/>
                </a:moveTo>
                <a:cubicBezTo>
                  <a:pt x="2183376" y="-869"/>
                  <a:pt x="2191909" y="4489"/>
                  <a:pt x="2214927" y="3695"/>
                </a:cubicBezTo>
                <a:cubicBezTo>
                  <a:pt x="2260964" y="2108"/>
                  <a:pt x="2291524" y="11236"/>
                  <a:pt x="2331608" y="25127"/>
                </a:cubicBezTo>
                <a:cubicBezTo>
                  <a:pt x="2371692" y="39018"/>
                  <a:pt x="2423286" y="65211"/>
                  <a:pt x="2455433" y="87039"/>
                </a:cubicBezTo>
                <a:cubicBezTo>
                  <a:pt x="2487580" y="108867"/>
                  <a:pt x="2507820" y="133473"/>
                  <a:pt x="2524489" y="156095"/>
                </a:cubicBezTo>
                <a:cubicBezTo>
                  <a:pt x="2541158" y="178717"/>
                  <a:pt x="2545921" y="195783"/>
                  <a:pt x="2555446" y="222770"/>
                </a:cubicBezTo>
                <a:cubicBezTo>
                  <a:pt x="2564971" y="249757"/>
                  <a:pt x="2585608" y="293414"/>
                  <a:pt x="2581639" y="318020"/>
                </a:cubicBezTo>
                <a:cubicBezTo>
                  <a:pt x="2577670" y="342626"/>
                  <a:pt x="2562192" y="347389"/>
                  <a:pt x="2531633" y="370408"/>
                </a:cubicBezTo>
                <a:lnTo>
                  <a:pt x="2518505" y="379933"/>
                </a:lnTo>
                <a:lnTo>
                  <a:pt x="43178" y="379933"/>
                </a:lnTo>
                <a:lnTo>
                  <a:pt x="36083" y="375170"/>
                </a:lnTo>
                <a:cubicBezTo>
                  <a:pt x="-2811" y="341436"/>
                  <a:pt x="2745" y="316433"/>
                  <a:pt x="364" y="284683"/>
                </a:cubicBezTo>
                <a:cubicBezTo>
                  <a:pt x="-2017" y="252933"/>
                  <a:pt x="7509" y="216817"/>
                  <a:pt x="21796" y="184670"/>
                </a:cubicBezTo>
                <a:cubicBezTo>
                  <a:pt x="36083" y="152523"/>
                  <a:pt x="58308" y="116011"/>
                  <a:pt x="86089" y="91802"/>
                </a:cubicBezTo>
                <a:cubicBezTo>
                  <a:pt x="113870" y="67593"/>
                  <a:pt x="151971" y="53305"/>
                  <a:pt x="188483" y="39414"/>
                </a:cubicBezTo>
                <a:cubicBezTo>
                  <a:pt x="224996" y="25523"/>
                  <a:pt x="267858" y="13617"/>
                  <a:pt x="305164" y="8458"/>
                </a:cubicBezTo>
                <a:cubicBezTo>
                  <a:pt x="342470" y="3299"/>
                  <a:pt x="372237" y="2902"/>
                  <a:pt x="412321" y="8458"/>
                </a:cubicBezTo>
                <a:cubicBezTo>
                  <a:pt x="452406" y="14014"/>
                  <a:pt x="438118" y="-7814"/>
                  <a:pt x="545671" y="41795"/>
                </a:cubicBezTo>
                <a:cubicBezTo>
                  <a:pt x="653224" y="91404"/>
                  <a:pt x="938577" y="254520"/>
                  <a:pt x="1057639" y="306114"/>
                </a:cubicBezTo>
                <a:cubicBezTo>
                  <a:pt x="1176701" y="357708"/>
                  <a:pt x="1192577" y="349374"/>
                  <a:pt x="1260046" y="351358"/>
                </a:cubicBezTo>
                <a:cubicBezTo>
                  <a:pt x="1327515" y="353342"/>
                  <a:pt x="1329896" y="370804"/>
                  <a:pt x="1462452" y="318020"/>
                </a:cubicBezTo>
                <a:cubicBezTo>
                  <a:pt x="1595008" y="265236"/>
                  <a:pt x="1929971" y="87039"/>
                  <a:pt x="2055383" y="34652"/>
                </a:cubicBezTo>
                <a:cubicBezTo>
                  <a:pt x="2118090" y="8458"/>
                  <a:pt x="2146466" y="1116"/>
                  <a:pt x="2164921" y="123"/>
                </a:cubicBezTo>
                <a:close/>
              </a:path>
            </a:pathLst>
          </a:custGeom>
          <a:solidFill>
            <a:srgbClr val="FBF62A">
              <a:alpha val="83000"/>
            </a:srgbClr>
          </a:solidFill>
          <a:ln>
            <a:noFill/>
          </a:ln>
          <a:effectLst>
            <a:glow rad="63500">
              <a:srgbClr val="FBF62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6CD1B-37DA-4DA8-AD98-B7012C403983}"/>
              </a:ext>
            </a:extLst>
          </p:cNvPr>
          <p:cNvSpPr txBox="1"/>
          <p:nvPr/>
        </p:nvSpPr>
        <p:spPr>
          <a:xfrm>
            <a:off x="1721838" y="151972"/>
            <a:ext cx="2146976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Speed it up</a:t>
            </a: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high-tech job hiring inclusion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3DB23-14B2-E81E-5928-45AAC25BA7E5}"/>
              </a:ext>
            </a:extLst>
          </p:cNvPr>
          <p:cNvSpPr txBox="1"/>
          <p:nvPr/>
        </p:nvSpPr>
        <p:spPr>
          <a:xfrm>
            <a:off x="1474850" y="1974514"/>
            <a:ext cx="2582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42% </a:t>
            </a:r>
          </a:p>
          <a:p>
            <a:pPr algn="ctr"/>
            <a:r>
              <a:rPr lang="en-US" altLang="zh-CN" sz="11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high school graduates</a:t>
            </a:r>
          </a:p>
          <a:p>
            <a:pPr algn="ctr"/>
            <a:r>
              <a:rPr lang="en-US" altLang="zh-CN" sz="11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are Black and Latino</a:t>
            </a:r>
          </a:p>
          <a:p>
            <a:pPr algn="ctr"/>
            <a:endParaRPr lang="zh-CN" altLang="en-US" sz="10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1989CDF-8047-51C7-85BD-18B9A4A581CA}"/>
              </a:ext>
            </a:extLst>
          </p:cNvPr>
          <p:cNvSpPr/>
          <p:nvPr/>
        </p:nvSpPr>
        <p:spPr>
          <a:xfrm>
            <a:off x="4303977" y="1455823"/>
            <a:ext cx="4318472" cy="2323754"/>
          </a:xfrm>
          <a:custGeom>
            <a:avLst/>
            <a:gdLst>
              <a:gd name="connsiteX0" fmla="*/ 1777721 w 4318472"/>
              <a:gd name="connsiteY0" fmla="*/ 24021 h 2323754"/>
              <a:gd name="connsiteX1" fmla="*/ 2498446 w 4318472"/>
              <a:gd name="connsiteY1" fmla="*/ 20846 h 2323754"/>
              <a:gd name="connsiteX2" fmla="*/ 3149321 w 4318472"/>
              <a:gd name="connsiteY2" fmla="*/ 192296 h 2323754"/>
              <a:gd name="connsiteX3" fmla="*/ 3787496 w 4318472"/>
              <a:gd name="connsiteY3" fmla="*/ 585996 h 2323754"/>
              <a:gd name="connsiteX4" fmla="*/ 4165321 w 4318472"/>
              <a:gd name="connsiteY4" fmla="*/ 1052721 h 2323754"/>
              <a:gd name="connsiteX5" fmla="*/ 4317721 w 4318472"/>
              <a:gd name="connsiteY5" fmla="*/ 1681371 h 2323754"/>
              <a:gd name="connsiteX6" fmla="*/ 4111346 w 4318472"/>
              <a:gd name="connsiteY6" fmla="*/ 2132221 h 2323754"/>
              <a:gd name="connsiteX7" fmla="*/ 3720821 w 4318472"/>
              <a:gd name="connsiteY7" fmla="*/ 2297321 h 2323754"/>
              <a:gd name="connsiteX8" fmla="*/ 3219171 w 4318472"/>
              <a:gd name="connsiteY8" fmla="*/ 2109996 h 2323754"/>
              <a:gd name="connsiteX9" fmla="*/ 2765146 w 4318472"/>
              <a:gd name="connsiteY9" fmla="*/ 1817896 h 2323754"/>
              <a:gd name="connsiteX10" fmla="*/ 2311121 w 4318472"/>
              <a:gd name="connsiteY10" fmla="*/ 1659146 h 2323754"/>
              <a:gd name="connsiteX11" fmla="*/ 2028546 w 4318472"/>
              <a:gd name="connsiteY11" fmla="*/ 1662321 h 2323754"/>
              <a:gd name="connsiteX12" fmla="*/ 1580871 w 4318472"/>
              <a:gd name="connsiteY12" fmla="*/ 1814721 h 2323754"/>
              <a:gd name="connsiteX13" fmla="*/ 1133196 w 4318472"/>
              <a:gd name="connsiteY13" fmla="*/ 2119521 h 2323754"/>
              <a:gd name="connsiteX14" fmla="*/ 628371 w 4318472"/>
              <a:gd name="connsiteY14" fmla="*/ 2322721 h 2323754"/>
              <a:gd name="connsiteX15" fmla="*/ 231496 w 4318472"/>
              <a:gd name="connsiteY15" fmla="*/ 2173496 h 2323754"/>
              <a:gd name="connsiteX16" fmla="*/ 2896 w 4318472"/>
              <a:gd name="connsiteY16" fmla="*/ 1671846 h 2323754"/>
              <a:gd name="connsiteX17" fmla="*/ 129896 w 4318472"/>
              <a:gd name="connsiteY17" fmla="*/ 1122571 h 2323754"/>
              <a:gd name="connsiteX18" fmla="*/ 510896 w 4318472"/>
              <a:gd name="connsiteY18" fmla="*/ 617746 h 2323754"/>
              <a:gd name="connsiteX19" fmla="*/ 1149071 w 4318472"/>
              <a:gd name="connsiteY19" fmla="*/ 211346 h 2323754"/>
              <a:gd name="connsiteX20" fmla="*/ 1777721 w 4318472"/>
              <a:gd name="connsiteY20" fmla="*/ 24021 h 2323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318472" h="2323754">
                <a:moveTo>
                  <a:pt x="1777721" y="24021"/>
                </a:moveTo>
                <a:cubicBezTo>
                  <a:pt x="2002617" y="-7729"/>
                  <a:pt x="2269846" y="-7200"/>
                  <a:pt x="2498446" y="20846"/>
                </a:cubicBezTo>
                <a:cubicBezTo>
                  <a:pt x="2727046" y="48892"/>
                  <a:pt x="2934479" y="98104"/>
                  <a:pt x="3149321" y="192296"/>
                </a:cubicBezTo>
                <a:cubicBezTo>
                  <a:pt x="3364163" y="286488"/>
                  <a:pt x="3618163" y="442592"/>
                  <a:pt x="3787496" y="585996"/>
                </a:cubicBezTo>
                <a:cubicBezTo>
                  <a:pt x="3956829" y="729400"/>
                  <a:pt x="4076950" y="870158"/>
                  <a:pt x="4165321" y="1052721"/>
                </a:cubicBezTo>
                <a:cubicBezTo>
                  <a:pt x="4253692" y="1235284"/>
                  <a:pt x="4326717" y="1501454"/>
                  <a:pt x="4317721" y="1681371"/>
                </a:cubicBezTo>
                <a:cubicBezTo>
                  <a:pt x="4308725" y="1861288"/>
                  <a:pt x="4210829" y="2029563"/>
                  <a:pt x="4111346" y="2132221"/>
                </a:cubicBezTo>
                <a:cubicBezTo>
                  <a:pt x="4011863" y="2234879"/>
                  <a:pt x="3869517" y="2301025"/>
                  <a:pt x="3720821" y="2297321"/>
                </a:cubicBezTo>
                <a:cubicBezTo>
                  <a:pt x="3572125" y="2293617"/>
                  <a:pt x="3378450" y="2189900"/>
                  <a:pt x="3219171" y="2109996"/>
                </a:cubicBezTo>
                <a:cubicBezTo>
                  <a:pt x="3059892" y="2030092"/>
                  <a:pt x="2916488" y="1893038"/>
                  <a:pt x="2765146" y="1817896"/>
                </a:cubicBezTo>
                <a:cubicBezTo>
                  <a:pt x="2613804" y="1742754"/>
                  <a:pt x="2433888" y="1685075"/>
                  <a:pt x="2311121" y="1659146"/>
                </a:cubicBezTo>
                <a:cubicBezTo>
                  <a:pt x="2188354" y="1633217"/>
                  <a:pt x="2150254" y="1636392"/>
                  <a:pt x="2028546" y="1662321"/>
                </a:cubicBezTo>
                <a:cubicBezTo>
                  <a:pt x="1906838" y="1688250"/>
                  <a:pt x="1730096" y="1738521"/>
                  <a:pt x="1580871" y="1814721"/>
                </a:cubicBezTo>
                <a:cubicBezTo>
                  <a:pt x="1431646" y="1890921"/>
                  <a:pt x="1291946" y="2034854"/>
                  <a:pt x="1133196" y="2119521"/>
                </a:cubicBezTo>
                <a:cubicBezTo>
                  <a:pt x="974446" y="2204188"/>
                  <a:pt x="778654" y="2313725"/>
                  <a:pt x="628371" y="2322721"/>
                </a:cubicBezTo>
                <a:cubicBezTo>
                  <a:pt x="478088" y="2331717"/>
                  <a:pt x="335742" y="2281975"/>
                  <a:pt x="231496" y="2173496"/>
                </a:cubicBezTo>
                <a:cubicBezTo>
                  <a:pt x="127250" y="2065017"/>
                  <a:pt x="19829" y="1847000"/>
                  <a:pt x="2896" y="1671846"/>
                </a:cubicBezTo>
                <a:cubicBezTo>
                  <a:pt x="-14037" y="1496692"/>
                  <a:pt x="45229" y="1298254"/>
                  <a:pt x="129896" y="1122571"/>
                </a:cubicBezTo>
                <a:cubicBezTo>
                  <a:pt x="214563" y="946888"/>
                  <a:pt x="341033" y="769617"/>
                  <a:pt x="510896" y="617746"/>
                </a:cubicBezTo>
                <a:cubicBezTo>
                  <a:pt x="680759" y="465875"/>
                  <a:pt x="937934" y="309771"/>
                  <a:pt x="1149071" y="211346"/>
                </a:cubicBezTo>
                <a:cubicBezTo>
                  <a:pt x="1360208" y="112921"/>
                  <a:pt x="1552825" y="55771"/>
                  <a:pt x="1777721" y="2402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988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53C4C84-71AE-C9DA-18AB-02ECA540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104B8C-4ABE-149B-6B3C-AA9587ED5CCA}"/>
              </a:ext>
            </a:extLst>
          </p:cNvPr>
          <p:cNvSpPr/>
          <p:nvPr/>
        </p:nvSpPr>
        <p:spPr>
          <a:xfrm>
            <a:off x="4810243" y="1911172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  <a:solidFill>
            <a:schemeClr val="tx1">
              <a:alpha val="37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92901 w 2630329"/>
                      <a:gd name="connsiteY0" fmla="*/ 8116 h 1344470"/>
                      <a:gd name="connsiteX1" fmla="*/ 676157 w 2630329"/>
                      <a:gd name="connsiteY1" fmla="*/ 131941 h 1344470"/>
                      <a:gd name="connsiteX2" fmla="*/ 221338 w 2630329"/>
                      <a:gd name="connsiteY2" fmla="*/ 453409 h 1344470"/>
                      <a:gd name="connsiteX3" fmla="*/ 4645 w 2630329"/>
                      <a:gd name="connsiteY3" fmla="*/ 915372 h 1344470"/>
                      <a:gd name="connsiteX4" fmla="*/ 97513 w 2630329"/>
                      <a:gd name="connsiteY4" fmla="*/ 1222553 h 1344470"/>
                      <a:gd name="connsiteX5" fmla="*/ 378501 w 2630329"/>
                      <a:gd name="connsiteY5" fmla="*/ 1341616 h 1344470"/>
                      <a:gd name="connsiteX6" fmla="*/ 902376 w 2630329"/>
                      <a:gd name="connsiteY6" fmla="*/ 1117778 h 1344470"/>
                      <a:gd name="connsiteX7" fmla="*/ 1309570 w 2630329"/>
                      <a:gd name="connsiteY7" fmla="*/ 986809 h 1344470"/>
                      <a:gd name="connsiteX8" fmla="*/ 1783438 w 2630329"/>
                      <a:gd name="connsiteY8" fmla="*/ 1146353 h 1344470"/>
                      <a:gd name="connsiteX9" fmla="*/ 2073951 w 2630329"/>
                      <a:gd name="connsiteY9" fmla="*/ 1301134 h 1344470"/>
                      <a:gd name="connsiteX10" fmla="*/ 2295407 w 2630329"/>
                      <a:gd name="connsiteY10" fmla="*/ 1334472 h 1344470"/>
                      <a:gd name="connsiteX11" fmla="*/ 2571632 w 2630329"/>
                      <a:gd name="connsiteY11" fmla="*/ 1174928 h 1344470"/>
                      <a:gd name="connsiteX12" fmla="*/ 2626401 w 2630329"/>
                      <a:gd name="connsiteY12" fmla="*/ 896322 h 1344470"/>
                      <a:gd name="connsiteX13" fmla="*/ 2504957 w 2630329"/>
                      <a:gd name="connsiteY13" fmla="*/ 577234 h 1344470"/>
                      <a:gd name="connsiteX14" fmla="*/ 2052520 w 2630329"/>
                      <a:gd name="connsiteY14" fmla="*/ 186709 h 1344470"/>
                      <a:gd name="connsiteX15" fmla="*/ 1573888 w 2630329"/>
                      <a:gd name="connsiteY15" fmla="*/ 31928 h 1344470"/>
                      <a:gd name="connsiteX16" fmla="*/ 1292901 w 2630329"/>
                      <a:gd name="connsiteY16" fmla="*/ 8116 h 1344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30329" h="1344470" fill="none" extrusionOk="0">
                        <a:moveTo>
                          <a:pt x="1292901" y="8116"/>
                        </a:moveTo>
                        <a:cubicBezTo>
                          <a:pt x="1142151" y="51592"/>
                          <a:pt x="860036" y="54590"/>
                          <a:pt x="676157" y="131941"/>
                        </a:cubicBezTo>
                        <a:cubicBezTo>
                          <a:pt x="483090" y="229133"/>
                          <a:pt x="323081" y="323380"/>
                          <a:pt x="221338" y="453409"/>
                        </a:cubicBezTo>
                        <a:cubicBezTo>
                          <a:pt x="115731" y="596478"/>
                          <a:pt x="14575" y="792828"/>
                          <a:pt x="4645" y="915372"/>
                        </a:cubicBezTo>
                        <a:cubicBezTo>
                          <a:pt x="-14477" y="1034894"/>
                          <a:pt x="30743" y="1151260"/>
                          <a:pt x="97513" y="1222553"/>
                        </a:cubicBezTo>
                        <a:cubicBezTo>
                          <a:pt x="171509" y="1303656"/>
                          <a:pt x="241423" y="1367938"/>
                          <a:pt x="378501" y="1341616"/>
                        </a:cubicBezTo>
                        <a:cubicBezTo>
                          <a:pt x="509741" y="1329983"/>
                          <a:pt x="741389" y="1169204"/>
                          <a:pt x="902376" y="1117778"/>
                        </a:cubicBezTo>
                        <a:cubicBezTo>
                          <a:pt x="1072517" y="1063332"/>
                          <a:pt x="1161751" y="961813"/>
                          <a:pt x="1309570" y="986809"/>
                        </a:cubicBezTo>
                        <a:cubicBezTo>
                          <a:pt x="1458955" y="993172"/>
                          <a:pt x="1648820" y="1095551"/>
                          <a:pt x="1783438" y="1146353"/>
                        </a:cubicBezTo>
                        <a:cubicBezTo>
                          <a:pt x="1909704" y="1202265"/>
                          <a:pt x="1985282" y="1259260"/>
                          <a:pt x="2073951" y="1301134"/>
                        </a:cubicBezTo>
                        <a:cubicBezTo>
                          <a:pt x="2161741" y="1330638"/>
                          <a:pt x="2212956" y="1354645"/>
                          <a:pt x="2295407" y="1334472"/>
                        </a:cubicBezTo>
                        <a:cubicBezTo>
                          <a:pt x="2369962" y="1310221"/>
                          <a:pt x="2522728" y="1241795"/>
                          <a:pt x="2571632" y="1174928"/>
                        </a:cubicBezTo>
                        <a:cubicBezTo>
                          <a:pt x="2617948" y="1106865"/>
                          <a:pt x="2643398" y="1011882"/>
                          <a:pt x="2626401" y="896322"/>
                        </a:cubicBezTo>
                        <a:cubicBezTo>
                          <a:pt x="2625159" y="794747"/>
                          <a:pt x="2599475" y="699727"/>
                          <a:pt x="2504957" y="577234"/>
                        </a:cubicBezTo>
                        <a:cubicBezTo>
                          <a:pt x="2419906" y="462004"/>
                          <a:pt x="2199569" y="251092"/>
                          <a:pt x="2052520" y="186709"/>
                        </a:cubicBezTo>
                        <a:cubicBezTo>
                          <a:pt x="1914128" y="96359"/>
                          <a:pt x="1714592" y="77495"/>
                          <a:pt x="1573888" y="31928"/>
                        </a:cubicBezTo>
                        <a:cubicBezTo>
                          <a:pt x="1447577" y="1251"/>
                          <a:pt x="1442947" y="-7517"/>
                          <a:pt x="1292901" y="8116"/>
                        </a:cubicBezTo>
                        <a:close/>
                      </a:path>
                      <a:path w="2630329" h="1344470" stroke="0" extrusionOk="0">
                        <a:moveTo>
                          <a:pt x="1292901" y="8116"/>
                        </a:moveTo>
                        <a:cubicBezTo>
                          <a:pt x="1127046" y="14772"/>
                          <a:pt x="829916" y="67046"/>
                          <a:pt x="676157" y="131941"/>
                        </a:cubicBezTo>
                        <a:cubicBezTo>
                          <a:pt x="502669" y="207232"/>
                          <a:pt x="300532" y="323878"/>
                          <a:pt x="221338" y="453409"/>
                        </a:cubicBezTo>
                        <a:cubicBezTo>
                          <a:pt x="97098" y="596013"/>
                          <a:pt x="24124" y="793579"/>
                          <a:pt x="4645" y="915372"/>
                        </a:cubicBezTo>
                        <a:cubicBezTo>
                          <a:pt x="-17331" y="1042831"/>
                          <a:pt x="43949" y="1155690"/>
                          <a:pt x="97513" y="1222553"/>
                        </a:cubicBezTo>
                        <a:cubicBezTo>
                          <a:pt x="163024" y="1293974"/>
                          <a:pt x="247666" y="1352269"/>
                          <a:pt x="378501" y="1341616"/>
                        </a:cubicBezTo>
                        <a:cubicBezTo>
                          <a:pt x="493834" y="1321273"/>
                          <a:pt x="739680" y="1183990"/>
                          <a:pt x="902376" y="1117778"/>
                        </a:cubicBezTo>
                        <a:cubicBezTo>
                          <a:pt x="1055982" y="1043654"/>
                          <a:pt x="1159917" y="985951"/>
                          <a:pt x="1309570" y="986809"/>
                        </a:cubicBezTo>
                        <a:cubicBezTo>
                          <a:pt x="1467733" y="997908"/>
                          <a:pt x="1681941" y="1100193"/>
                          <a:pt x="1783438" y="1146353"/>
                        </a:cubicBezTo>
                        <a:cubicBezTo>
                          <a:pt x="1899456" y="1196900"/>
                          <a:pt x="1993710" y="1273941"/>
                          <a:pt x="2073951" y="1301134"/>
                        </a:cubicBezTo>
                        <a:cubicBezTo>
                          <a:pt x="2160630" y="1334498"/>
                          <a:pt x="2213180" y="1362959"/>
                          <a:pt x="2295407" y="1334472"/>
                        </a:cubicBezTo>
                        <a:cubicBezTo>
                          <a:pt x="2383170" y="1320856"/>
                          <a:pt x="2526492" y="1260234"/>
                          <a:pt x="2571632" y="1174928"/>
                        </a:cubicBezTo>
                        <a:cubicBezTo>
                          <a:pt x="2636510" y="1093400"/>
                          <a:pt x="2638288" y="992291"/>
                          <a:pt x="2626401" y="896322"/>
                        </a:cubicBezTo>
                        <a:cubicBezTo>
                          <a:pt x="2610211" y="797540"/>
                          <a:pt x="2590220" y="688338"/>
                          <a:pt x="2504957" y="577234"/>
                        </a:cubicBezTo>
                        <a:cubicBezTo>
                          <a:pt x="2403832" y="458576"/>
                          <a:pt x="2199003" y="259869"/>
                          <a:pt x="2052520" y="186709"/>
                        </a:cubicBezTo>
                        <a:cubicBezTo>
                          <a:pt x="1897462" y="94200"/>
                          <a:pt x="1679260" y="75281"/>
                          <a:pt x="1573888" y="31928"/>
                        </a:cubicBezTo>
                        <a:cubicBezTo>
                          <a:pt x="1446394" y="2566"/>
                          <a:pt x="1443678" y="-7695"/>
                          <a:pt x="1292901" y="8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343662-E583-A183-3CE9-350A603285BB}"/>
              </a:ext>
            </a:extLst>
          </p:cNvPr>
          <p:cNvSpPr/>
          <p:nvPr/>
        </p:nvSpPr>
        <p:spPr>
          <a:xfrm rot="10800000">
            <a:off x="4810243" y="3589611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  <a:solidFill>
            <a:schemeClr val="tx1">
              <a:alpha val="37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92901 w 2630329"/>
                      <a:gd name="connsiteY0" fmla="*/ 8116 h 1344470"/>
                      <a:gd name="connsiteX1" fmla="*/ 676157 w 2630329"/>
                      <a:gd name="connsiteY1" fmla="*/ 131941 h 1344470"/>
                      <a:gd name="connsiteX2" fmla="*/ 221338 w 2630329"/>
                      <a:gd name="connsiteY2" fmla="*/ 453409 h 1344470"/>
                      <a:gd name="connsiteX3" fmla="*/ 4645 w 2630329"/>
                      <a:gd name="connsiteY3" fmla="*/ 915372 h 1344470"/>
                      <a:gd name="connsiteX4" fmla="*/ 97513 w 2630329"/>
                      <a:gd name="connsiteY4" fmla="*/ 1222553 h 1344470"/>
                      <a:gd name="connsiteX5" fmla="*/ 378501 w 2630329"/>
                      <a:gd name="connsiteY5" fmla="*/ 1341616 h 1344470"/>
                      <a:gd name="connsiteX6" fmla="*/ 902376 w 2630329"/>
                      <a:gd name="connsiteY6" fmla="*/ 1117778 h 1344470"/>
                      <a:gd name="connsiteX7" fmla="*/ 1309570 w 2630329"/>
                      <a:gd name="connsiteY7" fmla="*/ 986809 h 1344470"/>
                      <a:gd name="connsiteX8" fmla="*/ 1783438 w 2630329"/>
                      <a:gd name="connsiteY8" fmla="*/ 1146353 h 1344470"/>
                      <a:gd name="connsiteX9" fmla="*/ 2073951 w 2630329"/>
                      <a:gd name="connsiteY9" fmla="*/ 1301134 h 1344470"/>
                      <a:gd name="connsiteX10" fmla="*/ 2295407 w 2630329"/>
                      <a:gd name="connsiteY10" fmla="*/ 1334472 h 1344470"/>
                      <a:gd name="connsiteX11" fmla="*/ 2571632 w 2630329"/>
                      <a:gd name="connsiteY11" fmla="*/ 1174928 h 1344470"/>
                      <a:gd name="connsiteX12" fmla="*/ 2626401 w 2630329"/>
                      <a:gd name="connsiteY12" fmla="*/ 896322 h 1344470"/>
                      <a:gd name="connsiteX13" fmla="*/ 2504957 w 2630329"/>
                      <a:gd name="connsiteY13" fmla="*/ 577234 h 1344470"/>
                      <a:gd name="connsiteX14" fmla="*/ 2052520 w 2630329"/>
                      <a:gd name="connsiteY14" fmla="*/ 186709 h 1344470"/>
                      <a:gd name="connsiteX15" fmla="*/ 1573888 w 2630329"/>
                      <a:gd name="connsiteY15" fmla="*/ 31928 h 1344470"/>
                      <a:gd name="connsiteX16" fmla="*/ 1292901 w 2630329"/>
                      <a:gd name="connsiteY16" fmla="*/ 8116 h 1344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30329" h="1344470" fill="none" extrusionOk="0">
                        <a:moveTo>
                          <a:pt x="1292901" y="8116"/>
                        </a:moveTo>
                        <a:cubicBezTo>
                          <a:pt x="1142151" y="51592"/>
                          <a:pt x="860036" y="54590"/>
                          <a:pt x="676157" y="131941"/>
                        </a:cubicBezTo>
                        <a:cubicBezTo>
                          <a:pt x="483090" y="229133"/>
                          <a:pt x="323081" y="323380"/>
                          <a:pt x="221338" y="453409"/>
                        </a:cubicBezTo>
                        <a:cubicBezTo>
                          <a:pt x="115731" y="596478"/>
                          <a:pt x="14575" y="792828"/>
                          <a:pt x="4645" y="915372"/>
                        </a:cubicBezTo>
                        <a:cubicBezTo>
                          <a:pt x="-14477" y="1034894"/>
                          <a:pt x="30743" y="1151260"/>
                          <a:pt x="97513" y="1222553"/>
                        </a:cubicBezTo>
                        <a:cubicBezTo>
                          <a:pt x="171509" y="1303656"/>
                          <a:pt x="241423" y="1367938"/>
                          <a:pt x="378501" y="1341616"/>
                        </a:cubicBezTo>
                        <a:cubicBezTo>
                          <a:pt x="509741" y="1329983"/>
                          <a:pt x="741389" y="1169204"/>
                          <a:pt x="902376" y="1117778"/>
                        </a:cubicBezTo>
                        <a:cubicBezTo>
                          <a:pt x="1072517" y="1063332"/>
                          <a:pt x="1161751" y="961813"/>
                          <a:pt x="1309570" y="986809"/>
                        </a:cubicBezTo>
                        <a:cubicBezTo>
                          <a:pt x="1458955" y="993172"/>
                          <a:pt x="1648820" y="1095551"/>
                          <a:pt x="1783438" y="1146353"/>
                        </a:cubicBezTo>
                        <a:cubicBezTo>
                          <a:pt x="1909704" y="1202265"/>
                          <a:pt x="1985282" y="1259260"/>
                          <a:pt x="2073951" y="1301134"/>
                        </a:cubicBezTo>
                        <a:cubicBezTo>
                          <a:pt x="2161741" y="1330638"/>
                          <a:pt x="2212956" y="1354645"/>
                          <a:pt x="2295407" y="1334472"/>
                        </a:cubicBezTo>
                        <a:cubicBezTo>
                          <a:pt x="2369962" y="1310221"/>
                          <a:pt x="2522728" y="1241795"/>
                          <a:pt x="2571632" y="1174928"/>
                        </a:cubicBezTo>
                        <a:cubicBezTo>
                          <a:pt x="2617948" y="1106865"/>
                          <a:pt x="2643398" y="1011882"/>
                          <a:pt x="2626401" y="896322"/>
                        </a:cubicBezTo>
                        <a:cubicBezTo>
                          <a:pt x="2625159" y="794747"/>
                          <a:pt x="2599475" y="699727"/>
                          <a:pt x="2504957" y="577234"/>
                        </a:cubicBezTo>
                        <a:cubicBezTo>
                          <a:pt x="2419906" y="462004"/>
                          <a:pt x="2199569" y="251092"/>
                          <a:pt x="2052520" y="186709"/>
                        </a:cubicBezTo>
                        <a:cubicBezTo>
                          <a:pt x="1914128" y="96359"/>
                          <a:pt x="1714592" y="77495"/>
                          <a:pt x="1573888" y="31928"/>
                        </a:cubicBezTo>
                        <a:cubicBezTo>
                          <a:pt x="1447577" y="1251"/>
                          <a:pt x="1442947" y="-7517"/>
                          <a:pt x="1292901" y="8116"/>
                        </a:cubicBezTo>
                        <a:close/>
                      </a:path>
                      <a:path w="2630329" h="1344470" stroke="0" extrusionOk="0">
                        <a:moveTo>
                          <a:pt x="1292901" y="8116"/>
                        </a:moveTo>
                        <a:cubicBezTo>
                          <a:pt x="1127046" y="14772"/>
                          <a:pt x="829916" y="67046"/>
                          <a:pt x="676157" y="131941"/>
                        </a:cubicBezTo>
                        <a:cubicBezTo>
                          <a:pt x="502669" y="207232"/>
                          <a:pt x="300532" y="323878"/>
                          <a:pt x="221338" y="453409"/>
                        </a:cubicBezTo>
                        <a:cubicBezTo>
                          <a:pt x="97098" y="596013"/>
                          <a:pt x="24124" y="793579"/>
                          <a:pt x="4645" y="915372"/>
                        </a:cubicBezTo>
                        <a:cubicBezTo>
                          <a:pt x="-17331" y="1042831"/>
                          <a:pt x="43949" y="1155690"/>
                          <a:pt x="97513" y="1222553"/>
                        </a:cubicBezTo>
                        <a:cubicBezTo>
                          <a:pt x="163024" y="1293974"/>
                          <a:pt x="247666" y="1352269"/>
                          <a:pt x="378501" y="1341616"/>
                        </a:cubicBezTo>
                        <a:cubicBezTo>
                          <a:pt x="493834" y="1321273"/>
                          <a:pt x="739680" y="1183990"/>
                          <a:pt x="902376" y="1117778"/>
                        </a:cubicBezTo>
                        <a:cubicBezTo>
                          <a:pt x="1055982" y="1043654"/>
                          <a:pt x="1159917" y="985951"/>
                          <a:pt x="1309570" y="986809"/>
                        </a:cubicBezTo>
                        <a:cubicBezTo>
                          <a:pt x="1467733" y="997908"/>
                          <a:pt x="1681941" y="1100193"/>
                          <a:pt x="1783438" y="1146353"/>
                        </a:cubicBezTo>
                        <a:cubicBezTo>
                          <a:pt x="1899456" y="1196900"/>
                          <a:pt x="1993710" y="1273941"/>
                          <a:pt x="2073951" y="1301134"/>
                        </a:cubicBezTo>
                        <a:cubicBezTo>
                          <a:pt x="2160630" y="1334498"/>
                          <a:pt x="2213180" y="1362959"/>
                          <a:pt x="2295407" y="1334472"/>
                        </a:cubicBezTo>
                        <a:cubicBezTo>
                          <a:pt x="2383170" y="1320856"/>
                          <a:pt x="2526492" y="1260234"/>
                          <a:pt x="2571632" y="1174928"/>
                        </a:cubicBezTo>
                        <a:cubicBezTo>
                          <a:pt x="2636510" y="1093400"/>
                          <a:pt x="2638288" y="992291"/>
                          <a:pt x="2626401" y="896322"/>
                        </a:cubicBezTo>
                        <a:cubicBezTo>
                          <a:pt x="2610211" y="797540"/>
                          <a:pt x="2590220" y="688338"/>
                          <a:pt x="2504957" y="577234"/>
                        </a:cubicBezTo>
                        <a:cubicBezTo>
                          <a:pt x="2403832" y="458576"/>
                          <a:pt x="2199003" y="259869"/>
                          <a:pt x="2052520" y="186709"/>
                        </a:cubicBezTo>
                        <a:cubicBezTo>
                          <a:pt x="1897462" y="94200"/>
                          <a:pt x="1679260" y="75281"/>
                          <a:pt x="1573888" y="31928"/>
                        </a:cubicBezTo>
                        <a:cubicBezTo>
                          <a:pt x="1446394" y="2566"/>
                          <a:pt x="1443678" y="-7695"/>
                          <a:pt x="1292901" y="8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C930B0-AC41-F1D1-357D-69634EA454F2}"/>
              </a:ext>
            </a:extLst>
          </p:cNvPr>
          <p:cNvSpPr/>
          <p:nvPr/>
        </p:nvSpPr>
        <p:spPr>
          <a:xfrm>
            <a:off x="-494027" y="3589611"/>
            <a:ext cx="2545525" cy="190499"/>
          </a:xfrm>
          <a:custGeom>
            <a:avLst/>
            <a:gdLst>
              <a:gd name="connsiteX0" fmla="*/ 1658297 w 2545525"/>
              <a:gd name="connsiteY0" fmla="*/ 0 h 217927"/>
              <a:gd name="connsiteX1" fmla="*/ 2545525 w 2545525"/>
              <a:gd name="connsiteY1" fmla="*/ 0 h 217927"/>
              <a:gd name="connsiteX2" fmla="*/ 2544291 w 2545525"/>
              <a:gd name="connsiteY2" fmla="*/ 856 h 217927"/>
              <a:gd name="connsiteX3" fmla="*/ 2528887 w 2545525"/>
              <a:gd name="connsiteY3" fmla="*/ 16669 h 217927"/>
              <a:gd name="connsiteX4" fmla="*/ 2452687 w 2545525"/>
              <a:gd name="connsiteY4" fmla="*/ 126207 h 217927"/>
              <a:gd name="connsiteX5" fmla="*/ 2283618 w 2545525"/>
              <a:gd name="connsiteY5" fmla="*/ 207169 h 217927"/>
              <a:gd name="connsiteX6" fmla="*/ 2188368 w 2545525"/>
              <a:gd name="connsiteY6" fmla="*/ 211932 h 217927"/>
              <a:gd name="connsiteX7" fmla="*/ 1981200 w 2545525"/>
              <a:gd name="connsiteY7" fmla="*/ 159544 h 217927"/>
              <a:gd name="connsiteX8" fmla="*/ 1714500 w 2545525"/>
              <a:gd name="connsiteY8" fmla="*/ 28278 h 217927"/>
              <a:gd name="connsiteX9" fmla="*/ 0 w 2545525"/>
              <a:gd name="connsiteY9" fmla="*/ 0 h 217927"/>
              <a:gd name="connsiteX10" fmla="*/ 858649 w 2545525"/>
              <a:gd name="connsiteY10" fmla="*/ 0 h 217927"/>
              <a:gd name="connsiteX11" fmla="*/ 807243 w 2545525"/>
              <a:gd name="connsiteY11" fmla="*/ 23813 h 217927"/>
              <a:gd name="connsiteX12" fmla="*/ 526256 w 2545525"/>
              <a:gd name="connsiteY12" fmla="*/ 176213 h 217927"/>
              <a:gd name="connsiteX13" fmla="*/ 407193 w 2545525"/>
              <a:gd name="connsiteY13" fmla="*/ 209550 h 217927"/>
              <a:gd name="connsiteX14" fmla="*/ 250031 w 2545525"/>
              <a:gd name="connsiteY14" fmla="*/ 211932 h 217927"/>
              <a:gd name="connsiteX15" fmla="*/ 183356 w 2545525"/>
              <a:gd name="connsiteY15" fmla="*/ 188119 h 217927"/>
              <a:gd name="connsiteX16" fmla="*/ 104775 w 2545525"/>
              <a:gd name="connsiteY16" fmla="*/ 147638 h 217927"/>
              <a:gd name="connsiteX17" fmla="*/ 45243 w 2545525"/>
              <a:gd name="connsiteY17" fmla="*/ 85725 h 217927"/>
              <a:gd name="connsiteX18" fmla="*/ 4911 w 2545525"/>
              <a:gd name="connsiteY18" fmla="*/ 11311 h 2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45525" h="217927">
                <a:moveTo>
                  <a:pt x="1658297" y="0"/>
                </a:moveTo>
                <a:lnTo>
                  <a:pt x="2545525" y="0"/>
                </a:lnTo>
                <a:lnTo>
                  <a:pt x="2544291" y="856"/>
                </a:lnTo>
                <a:cubicBezTo>
                  <a:pt x="2538809" y="4887"/>
                  <a:pt x="2533253" y="9823"/>
                  <a:pt x="2528887" y="16669"/>
                </a:cubicBezTo>
                <a:cubicBezTo>
                  <a:pt x="2511425" y="44054"/>
                  <a:pt x="2493565" y="94457"/>
                  <a:pt x="2452687" y="126207"/>
                </a:cubicBezTo>
                <a:cubicBezTo>
                  <a:pt x="2411809" y="157957"/>
                  <a:pt x="2327671" y="192882"/>
                  <a:pt x="2283618" y="207169"/>
                </a:cubicBezTo>
                <a:cubicBezTo>
                  <a:pt x="2239565" y="221456"/>
                  <a:pt x="2238771" y="219870"/>
                  <a:pt x="2188368" y="211932"/>
                </a:cubicBezTo>
                <a:cubicBezTo>
                  <a:pt x="2137965" y="203995"/>
                  <a:pt x="2104628" y="211535"/>
                  <a:pt x="1981200" y="159544"/>
                </a:cubicBezTo>
                <a:cubicBezTo>
                  <a:pt x="1919486" y="133549"/>
                  <a:pt x="1816993" y="80665"/>
                  <a:pt x="1714500" y="28278"/>
                </a:cubicBezTo>
                <a:close/>
                <a:moveTo>
                  <a:pt x="0" y="0"/>
                </a:moveTo>
                <a:lnTo>
                  <a:pt x="858649" y="0"/>
                </a:lnTo>
                <a:lnTo>
                  <a:pt x="807243" y="23813"/>
                </a:lnTo>
                <a:cubicBezTo>
                  <a:pt x="709612" y="71438"/>
                  <a:pt x="592931" y="145257"/>
                  <a:pt x="526256" y="176213"/>
                </a:cubicBezTo>
                <a:cubicBezTo>
                  <a:pt x="459581" y="207169"/>
                  <a:pt x="453231" y="203597"/>
                  <a:pt x="407193" y="209550"/>
                </a:cubicBezTo>
                <a:cubicBezTo>
                  <a:pt x="361156" y="215503"/>
                  <a:pt x="287337" y="215504"/>
                  <a:pt x="250031" y="211932"/>
                </a:cubicBezTo>
                <a:cubicBezTo>
                  <a:pt x="212725" y="208360"/>
                  <a:pt x="207565" y="198835"/>
                  <a:pt x="183356" y="188119"/>
                </a:cubicBezTo>
                <a:cubicBezTo>
                  <a:pt x="159147" y="177403"/>
                  <a:pt x="127794" y="164704"/>
                  <a:pt x="104775" y="147638"/>
                </a:cubicBezTo>
                <a:cubicBezTo>
                  <a:pt x="81756" y="130572"/>
                  <a:pt x="65881" y="119856"/>
                  <a:pt x="45243" y="85725"/>
                </a:cubicBezTo>
                <a:cubicBezTo>
                  <a:pt x="34925" y="68660"/>
                  <a:pt x="18554" y="39489"/>
                  <a:pt x="4911" y="11311"/>
                </a:cubicBezTo>
                <a:close/>
              </a:path>
            </a:pathLst>
          </a:custGeom>
          <a:solidFill>
            <a:srgbClr val="30EA4B">
              <a:alpha val="83000"/>
            </a:srgbClr>
          </a:solidFill>
          <a:ln>
            <a:noFill/>
          </a:ln>
          <a:effectLst>
            <a:glow rad="63500">
              <a:srgbClr val="30EA4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A289A1-690E-6CB1-6AAC-DAF170BEAD1B}"/>
              </a:ext>
            </a:extLst>
          </p:cNvPr>
          <p:cNvSpPr/>
          <p:nvPr/>
        </p:nvSpPr>
        <p:spPr>
          <a:xfrm>
            <a:off x="-494027" y="3845560"/>
            <a:ext cx="2582139" cy="379933"/>
          </a:xfrm>
          <a:custGeom>
            <a:avLst/>
            <a:gdLst>
              <a:gd name="connsiteX0" fmla="*/ 2164921 w 2582139"/>
              <a:gd name="connsiteY0" fmla="*/ 123 h 379933"/>
              <a:gd name="connsiteX1" fmla="*/ 2214927 w 2582139"/>
              <a:gd name="connsiteY1" fmla="*/ 3695 h 379933"/>
              <a:gd name="connsiteX2" fmla="*/ 2331608 w 2582139"/>
              <a:gd name="connsiteY2" fmla="*/ 25127 h 379933"/>
              <a:gd name="connsiteX3" fmla="*/ 2455433 w 2582139"/>
              <a:gd name="connsiteY3" fmla="*/ 87039 h 379933"/>
              <a:gd name="connsiteX4" fmla="*/ 2524489 w 2582139"/>
              <a:gd name="connsiteY4" fmla="*/ 156095 h 379933"/>
              <a:gd name="connsiteX5" fmla="*/ 2555446 w 2582139"/>
              <a:gd name="connsiteY5" fmla="*/ 222770 h 379933"/>
              <a:gd name="connsiteX6" fmla="*/ 2581639 w 2582139"/>
              <a:gd name="connsiteY6" fmla="*/ 318020 h 379933"/>
              <a:gd name="connsiteX7" fmla="*/ 2531633 w 2582139"/>
              <a:gd name="connsiteY7" fmla="*/ 370408 h 379933"/>
              <a:gd name="connsiteX8" fmla="*/ 2518505 w 2582139"/>
              <a:gd name="connsiteY8" fmla="*/ 379933 h 379933"/>
              <a:gd name="connsiteX9" fmla="*/ 43178 w 2582139"/>
              <a:gd name="connsiteY9" fmla="*/ 379933 h 379933"/>
              <a:gd name="connsiteX10" fmla="*/ 36083 w 2582139"/>
              <a:gd name="connsiteY10" fmla="*/ 375170 h 379933"/>
              <a:gd name="connsiteX11" fmla="*/ 364 w 2582139"/>
              <a:gd name="connsiteY11" fmla="*/ 284683 h 379933"/>
              <a:gd name="connsiteX12" fmla="*/ 21796 w 2582139"/>
              <a:gd name="connsiteY12" fmla="*/ 184670 h 379933"/>
              <a:gd name="connsiteX13" fmla="*/ 86089 w 2582139"/>
              <a:gd name="connsiteY13" fmla="*/ 91802 h 379933"/>
              <a:gd name="connsiteX14" fmla="*/ 188483 w 2582139"/>
              <a:gd name="connsiteY14" fmla="*/ 39414 h 379933"/>
              <a:gd name="connsiteX15" fmla="*/ 305164 w 2582139"/>
              <a:gd name="connsiteY15" fmla="*/ 8458 h 379933"/>
              <a:gd name="connsiteX16" fmla="*/ 412321 w 2582139"/>
              <a:gd name="connsiteY16" fmla="*/ 8458 h 379933"/>
              <a:gd name="connsiteX17" fmla="*/ 545671 w 2582139"/>
              <a:gd name="connsiteY17" fmla="*/ 41795 h 379933"/>
              <a:gd name="connsiteX18" fmla="*/ 1057639 w 2582139"/>
              <a:gd name="connsiteY18" fmla="*/ 306114 h 379933"/>
              <a:gd name="connsiteX19" fmla="*/ 1260046 w 2582139"/>
              <a:gd name="connsiteY19" fmla="*/ 351358 h 379933"/>
              <a:gd name="connsiteX20" fmla="*/ 1462452 w 2582139"/>
              <a:gd name="connsiteY20" fmla="*/ 318020 h 379933"/>
              <a:gd name="connsiteX21" fmla="*/ 2055383 w 2582139"/>
              <a:gd name="connsiteY21" fmla="*/ 34652 h 379933"/>
              <a:gd name="connsiteX22" fmla="*/ 2164921 w 2582139"/>
              <a:gd name="connsiteY22" fmla="*/ 123 h 37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82139" h="379933">
                <a:moveTo>
                  <a:pt x="2164921" y="123"/>
                </a:moveTo>
                <a:cubicBezTo>
                  <a:pt x="2183376" y="-869"/>
                  <a:pt x="2191909" y="4489"/>
                  <a:pt x="2214927" y="3695"/>
                </a:cubicBezTo>
                <a:cubicBezTo>
                  <a:pt x="2260964" y="2108"/>
                  <a:pt x="2291524" y="11236"/>
                  <a:pt x="2331608" y="25127"/>
                </a:cubicBezTo>
                <a:cubicBezTo>
                  <a:pt x="2371692" y="39018"/>
                  <a:pt x="2423286" y="65211"/>
                  <a:pt x="2455433" y="87039"/>
                </a:cubicBezTo>
                <a:cubicBezTo>
                  <a:pt x="2487580" y="108867"/>
                  <a:pt x="2507820" y="133473"/>
                  <a:pt x="2524489" y="156095"/>
                </a:cubicBezTo>
                <a:cubicBezTo>
                  <a:pt x="2541158" y="178717"/>
                  <a:pt x="2545921" y="195783"/>
                  <a:pt x="2555446" y="222770"/>
                </a:cubicBezTo>
                <a:cubicBezTo>
                  <a:pt x="2564971" y="249757"/>
                  <a:pt x="2585608" y="293414"/>
                  <a:pt x="2581639" y="318020"/>
                </a:cubicBezTo>
                <a:cubicBezTo>
                  <a:pt x="2577670" y="342626"/>
                  <a:pt x="2562192" y="347389"/>
                  <a:pt x="2531633" y="370408"/>
                </a:cubicBezTo>
                <a:lnTo>
                  <a:pt x="2518505" y="379933"/>
                </a:lnTo>
                <a:lnTo>
                  <a:pt x="43178" y="379933"/>
                </a:lnTo>
                <a:lnTo>
                  <a:pt x="36083" y="375170"/>
                </a:lnTo>
                <a:cubicBezTo>
                  <a:pt x="-2811" y="341436"/>
                  <a:pt x="2745" y="316433"/>
                  <a:pt x="364" y="284683"/>
                </a:cubicBezTo>
                <a:cubicBezTo>
                  <a:pt x="-2017" y="252933"/>
                  <a:pt x="7509" y="216817"/>
                  <a:pt x="21796" y="184670"/>
                </a:cubicBezTo>
                <a:cubicBezTo>
                  <a:pt x="36083" y="152523"/>
                  <a:pt x="58308" y="116011"/>
                  <a:pt x="86089" y="91802"/>
                </a:cubicBezTo>
                <a:cubicBezTo>
                  <a:pt x="113870" y="67593"/>
                  <a:pt x="151971" y="53305"/>
                  <a:pt x="188483" y="39414"/>
                </a:cubicBezTo>
                <a:cubicBezTo>
                  <a:pt x="224996" y="25523"/>
                  <a:pt x="267858" y="13617"/>
                  <a:pt x="305164" y="8458"/>
                </a:cubicBezTo>
                <a:cubicBezTo>
                  <a:pt x="342470" y="3299"/>
                  <a:pt x="372237" y="2902"/>
                  <a:pt x="412321" y="8458"/>
                </a:cubicBezTo>
                <a:cubicBezTo>
                  <a:pt x="452406" y="14014"/>
                  <a:pt x="438118" y="-7814"/>
                  <a:pt x="545671" y="41795"/>
                </a:cubicBezTo>
                <a:cubicBezTo>
                  <a:pt x="653224" y="91404"/>
                  <a:pt x="938577" y="254520"/>
                  <a:pt x="1057639" y="306114"/>
                </a:cubicBezTo>
                <a:cubicBezTo>
                  <a:pt x="1176701" y="357708"/>
                  <a:pt x="1192577" y="349374"/>
                  <a:pt x="1260046" y="351358"/>
                </a:cubicBezTo>
                <a:cubicBezTo>
                  <a:pt x="1327515" y="353342"/>
                  <a:pt x="1329896" y="370804"/>
                  <a:pt x="1462452" y="318020"/>
                </a:cubicBezTo>
                <a:cubicBezTo>
                  <a:pt x="1595008" y="265236"/>
                  <a:pt x="1929971" y="87039"/>
                  <a:pt x="2055383" y="34652"/>
                </a:cubicBezTo>
                <a:cubicBezTo>
                  <a:pt x="2118090" y="8458"/>
                  <a:pt x="2146466" y="1116"/>
                  <a:pt x="2164921" y="123"/>
                </a:cubicBezTo>
                <a:close/>
              </a:path>
            </a:pathLst>
          </a:custGeom>
          <a:solidFill>
            <a:srgbClr val="FBF62A">
              <a:alpha val="83000"/>
            </a:srgbClr>
          </a:solidFill>
          <a:ln>
            <a:noFill/>
          </a:ln>
          <a:effectLst>
            <a:glow rad="63500">
              <a:srgbClr val="FBF62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6CD1B-37DA-4DA8-AD98-B7012C403983}"/>
              </a:ext>
            </a:extLst>
          </p:cNvPr>
          <p:cNvSpPr txBox="1"/>
          <p:nvPr/>
        </p:nvSpPr>
        <p:spPr>
          <a:xfrm>
            <a:off x="1721838" y="151972"/>
            <a:ext cx="2146976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Speed it up</a:t>
            </a: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high-tech job hiring inclusion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C46CFCD-EE27-D005-551B-DDE80F218DD5}"/>
              </a:ext>
            </a:extLst>
          </p:cNvPr>
          <p:cNvSpPr/>
          <p:nvPr/>
        </p:nvSpPr>
        <p:spPr>
          <a:xfrm>
            <a:off x="9247762" y="1198756"/>
            <a:ext cx="417851" cy="1042835"/>
          </a:xfrm>
          <a:custGeom>
            <a:avLst/>
            <a:gdLst>
              <a:gd name="connsiteX0" fmla="*/ 0 w 417851"/>
              <a:gd name="connsiteY0" fmla="*/ 0 h 1042835"/>
              <a:gd name="connsiteX1" fmla="*/ 88585 w 417851"/>
              <a:gd name="connsiteY1" fmla="*/ 71991 h 1042835"/>
              <a:gd name="connsiteX2" fmla="*/ 292479 w 417851"/>
              <a:gd name="connsiteY2" fmla="*/ 277523 h 1042835"/>
              <a:gd name="connsiteX3" fmla="*/ 413923 w 417851"/>
              <a:gd name="connsiteY3" fmla="*/ 596611 h 1042835"/>
              <a:gd name="connsiteX4" fmla="*/ 359154 w 417851"/>
              <a:gd name="connsiteY4" fmla="*/ 875217 h 1042835"/>
              <a:gd name="connsiteX5" fmla="*/ 82929 w 417851"/>
              <a:gd name="connsiteY5" fmla="*/ 1034761 h 1042835"/>
              <a:gd name="connsiteX6" fmla="*/ 25333 w 417851"/>
              <a:gd name="connsiteY6" fmla="*/ 1042835 h 1042835"/>
              <a:gd name="connsiteX7" fmla="*/ 0 w 417851"/>
              <a:gd name="connsiteY7" fmla="*/ 1040363 h 10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851" h="1042835">
                <a:moveTo>
                  <a:pt x="0" y="0"/>
                </a:moveTo>
                <a:lnTo>
                  <a:pt x="88585" y="71991"/>
                </a:lnTo>
                <a:cubicBezTo>
                  <a:pt x="170341" y="143478"/>
                  <a:pt x="244656" y="218389"/>
                  <a:pt x="292479" y="277523"/>
                </a:cubicBezTo>
                <a:cubicBezTo>
                  <a:pt x="388126" y="395792"/>
                  <a:pt x="402811" y="496995"/>
                  <a:pt x="413923" y="596611"/>
                </a:cubicBezTo>
                <a:cubicBezTo>
                  <a:pt x="425035" y="696227"/>
                  <a:pt x="414320" y="802192"/>
                  <a:pt x="359154" y="875217"/>
                </a:cubicBezTo>
                <a:cubicBezTo>
                  <a:pt x="303988" y="948242"/>
                  <a:pt x="165876" y="1013727"/>
                  <a:pt x="82929" y="1034761"/>
                </a:cubicBezTo>
                <a:cubicBezTo>
                  <a:pt x="62193" y="1040020"/>
                  <a:pt x="43316" y="1042525"/>
                  <a:pt x="25333" y="1042835"/>
                </a:cubicBezTo>
                <a:lnTo>
                  <a:pt x="0" y="1040363"/>
                </a:lnTo>
                <a:close/>
              </a:path>
            </a:pathLst>
          </a:custGeom>
          <a:solidFill>
            <a:srgbClr val="30EA4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51B4D7-8C31-D738-C7E9-9680F1CBF471}"/>
              </a:ext>
            </a:extLst>
          </p:cNvPr>
          <p:cNvSpPr/>
          <p:nvPr/>
        </p:nvSpPr>
        <p:spPr>
          <a:xfrm>
            <a:off x="6386078" y="3589611"/>
            <a:ext cx="1054494" cy="1304859"/>
          </a:xfrm>
          <a:custGeom>
            <a:avLst/>
            <a:gdLst>
              <a:gd name="connsiteX0" fmla="*/ 724025 w 1054494"/>
              <a:gd name="connsiteY0" fmla="*/ 44 h 1304859"/>
              <a:gd name="connsiteX1" fmla="*/ 956981 w 1054494"/>
              <a:gd name="connsiteY1" fmla="*/ 121918 h 1304859"/>
              <a:gd name="connsiteX2" fmla="*/ 1049849 w 1054494"/>
              <a:gd name="connsiteY2" fmla="*/ 429099 h 1304859"/>
              <a:gd name="connsiteX3" fmla="*/ 833156 w 1054494"/>
              <a:gd name="connsiteY3" fmla="*/ 891062 h 1304859"/>
              <a:gd name="connsiteX4" fmla="*/ 378337 w 1054494"/>
              <a:gd name="connsiteY4" fmla="*/ 1212530 h 1304859"/>
              <a:gd name="connsiteX5" fmla="*/ 59101 w 1054494"/>
              <a:gd name="connsiteY5" fmla="*/ 1296023 h 1304859"/>
              <a:gd name="connsiteX6" fmla="*/ 0 w 1054494"/>
              <a:gd name="connsiteY6" fmla="*/ 1304859 h 1304859"/>
              <a:gd name="connsiteX7" fmla="*/ 0 w 1054494"/>
              <a:gd name="connsiteY7" fmla="*/ 292046 h 1304859"/>
              <a:gd name="connsiteX8" fmla="*/ 43678 w 1054494"/>
              <a:gd name="connsiteY8" fmla="*/ 272774 h 1304859"/>
              <a:gd name="connsiteX9" fmla="*/ 152118 w 1054494"/>
              <a:gd name="connsiteY9" fmla="*/ 226693 h 1304859"/>
              <a:gd name="connsiteX10" fmla="*/ 675993 w 1054494"/>
              <a:gd name="connsiteY10" fmla="*/ 2855 h 1304859"/>
              <a:gd name="connsiteX11" fmla="*/ 724025 w 1054494"/>
              <a:gd name="connsiteY11" fmla="*/ 44 h 130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4494" h="1304859">
                <a:moveTo>
                  <a:pt x="724025" y="44"/>
                </a:moveTo>
                <a:cubicBezTo>
                  <a:pt x="830924" y="1851"/>
                  <a:pt x="902461" y="59757"/>
                  <a:pt x="956981" y="121918"/>
                </a:cubicBezTo>
                <a:cubicBezTo>
                  <a:pt x="1019290" y="192959"/>
                  <a:pt x="1070487" y="300908"/>
                  <a:pt x="1049849" y="429099"/>
                </a:cubicBezTo>
                <a:cubicBezTo>
                  <a:pt x="1029212" y="557290"/>
                  <a:pt x="945075" y="760490"/>
                  <a:pt x="833156" y="891062"/>
                </a:cubicBezTo>
                <a:cubicBezTo>
                  <a:pt x="721237" y="1021634"/>
                  <a:pt x="556931" y="1138314"/>
                  <a:pt x="378337" y="1212530"/>
                </a:cubicBezTo>
                <a:cubicBezTo>
                  <a:pt x="289040" y="1249638"/>
                  <a:pt x="172260" y="1276427"/>
                  <a:pt x="59101" y="1296023"/>
                </a:cubicBezTo>
                <a:lnTo>
                  <a:pt x="0" y="1304859"/>
                </a:lnTo>
                <a:lnTo>
                  <a:pt x="0" y="292046"/>
                </a:lnTo>
                <a:lnTo>
                  <a:pt x="43678" y="272774"/>
                </a:lnTo>
                <a:cubicBezTo>
                  <a:pt x="77655" y="257352"/>
                  <a:pt x="113324" y="241477"/>
                  <a:pt x="152118" y="226693"/>
                </a:cubicBezTo>
                <a:cubicBezTo>
                  <a:pt x="307296" y="167559"/>
                  <a:pt x="541849" y="20317"/>
                  <a:pt x="675993" y="2855"/>
                </a:cubicBezTo>
                <a:cubicBezTo>
                  <a:pt x="692761" y="672"/>
                  <a:pt x="708754" y="-214"/>
                  <a:pt x="724025" y="44"/>
                </a:cubicBezTo>
                <a:close/>
              </a:path>
            </a:pathLst>
          </a:custGeom>
          <a:solidFill>
            <a:srgbClr val="30EA4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810673-CE60-C4A3-DDE2-C6E314FBA394}"/>
              </a:ext>
            </a:extLst>
          </p:cNvPr>
          <p:cNvSpPr txBox="1"/>
          <p:nvPr/>
        </p:nvSpPr>
        <p:spPr>
          <a:xfrm>
            <a:off x="6386078" y="4041985"/>
            <a:ext cx="848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31%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BBFD9-A42F-EF35-534D-F33A2A868463}"/>
              </a:ext>
            </a:extLst>
          </p:cNvPr>
          <p:cNvSpPr txBox="1"/>
          <p:nvPr/>
        </p:nvSpPr>
        <p:spPr>
          <a:xfrm>
            <a:off x="-67906" y="1349039"/>
            <a:ext cx="25821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22% </a:t>
            </a:r>
          </a:p>
          <a:p>
            <a:pPr algn="r"/>
            <a:r>
              <a:rPr lang="en-US" altLang="zh-CN" sz="105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high school graduates</a:t>
            </a:r>
          </a:p>
          <a:p>
            <a:pPr algn="r"/>
            <a:r>
              <a:rPr lang="en-US" altLang="zh-CN" sz="105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are Black and Latino</a:t>
            </a:r>
          </a:p>
          <a:p>
            <a:pPr algn="r"/>
            <a:endParaRPr lang="zh-CN" altLang="en-US" sz="9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1B41C5-7D85-6D71-9E01-AEF46432E16B}"/>
              </a:ext>
            </a:extLst>
          </p:cNvPr>
          <p:cNvSpPr/>
          <p:nvPr/>
        </p:nvSpPr>
        <p:spPr>
          <a:xfrm>
            <a:off x="8669003" y="2210884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E578D6-208B-6800-B4FC-3EF030E8B239}"/>
              </a:ext>
            </a:extLst>
          </p:cNvPr>
          <p:cNvSpPr/>
          <p:nvPr/>
        </p:nvSpPr>
        <p:spPr>
          <a:xfrm>
            <a:off x="6820124" y="2079516"/>
            <a:ext cx="620449" cy="1176126"/>
          </a:xfrm>
          <a:custGeom>
            <a:avLst/>
            <a:gdLst>
              <a:gd name="connsiteX0" fmla="*/ 0 w 620449"/>
              <a:gd name="connsiteY0" fmla="*/ 0 h 1176126"/>
              <a:gd name="connsiteX1" fmla="*/ 42640 w 620449"/>
              <a:gd name="connsiteY1" fmla="*/ 20257 h 1176126"/>
              <a:gd name="connsiteX2" fmla="*/ 495077 w 620449"/>
              <a:gd name="connsiteY2" fmla="*/ 410782 h 1176126"/>
              <a:gd name="connsiteX3" fmla="*/ 616521 w 620449"/>
              <a:gd name="connsiteY3" fmla="*/ 729870 h 1176126"/>
              <a:gd name="connsiteX4" fmla="*/ 561752 w 620449"/>
              <a:gd name="connsiteY4" fmla="*/ 1008476 h 1176126"/>
              <a:gd name="connsiteX5" fmla="*/ 285527 w 620449"/>
              <a:gd name="connsiteY5" fmla="*/ 1168020 h 1176126"/>
              <a:gd name="connsiteX6" fmla="*/ 64071 w 620449"/>
              <a:gd name="connsiteY6" fmla="*/ 1134682 h 1176126"/>
              <a:gd name="connsiteX7" fmla="*/ 596 w 620449"/>
              <a:gd name="connsiteY7" fmla="*/ 1104637 h 1176126"/>
              <a:gd name="connsiteX8" fmla="*/ 0 w 620449"/>
              <a:gd name="connsiteY8" fmla="*/ 1104281 h 117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449" h="1176126">
                <a:moveTo>
                  <a:pt x="0" y="0"/>
                </a:moveTo>
                <a:lnTo>
                  <a:pt x="42640" y="20257"/>
                </a:lnTo>
                <a:cubicBezTo>
                  <a:pt x="197818" y="111141"/>
                  <a:pt x="399430" y="292513"/>
                  <a:pt x="495077" y="410782"/>
                </a:cubicBezTo>
                <a:cubicBezTo>
                  <a:pt x="590724" y="529051"/>
                  <a:pt x="605409" y="630254"/>
                  <a:pt x="616521" y="729870"/>
                </a:cubicBezTo>
                <a:cubicBezTo>
                  <a:pt x="627633" y="829486"/>
                  <a:pt x="616918" y="935451"/>
                  <a:pt x="561752" y="1008476"/>
                </a:cubicBezTo>
                <a:cubicBezTo>
                  <a:pt x="506586" y="1081501"/>
                  <a:pt x="368474" y="1146986"/>
                  <a:pt x="285527" y="1168020"/>
                </a:cubicBezTo>
                <a:cubicBezTo>
                  <a:pt x="202580" y="1189054"/>
                  <a:pt x="149399" y="1166035"/>
                  <a:pt x="64071" y="1134682"/>
                </a:cubicBezTo>
                <a:cubicBezTo>
                  <a:pt x="42739" y="1126844"/>
                  <a:pt x="21879" y="1116525"/>
                  <a:pt x="596" y="1104637"/>
                </a:cubicBezTo>
                <a:lnTo>
                  <a:pt x="0" y="1104281"/>
                </a:lnTo>
                <a:close/>
              </a:path>
            </a:pathLst>
          </a:custGeom>
          <a:solidFill>
            <a:srgbClr val="30EA4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3DB23-14B2-E81E-5928-45AAC25BA7E5}"/>
              </a:ext>
            </a:extLst>
          </p:cNvPr>
          <p:cNvSpPr txBox="1"/>
          <p:nvPr/>
        </p:nvSpPr>
        <p:spPr>
          <a:xfrm>
            <a:off x="6735719" y="2498302"/>
            <a:ext cx="7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22% </a:t>
            </a:r>
          </a:p>
        </p:txBody>
      </p:sp>
    </p:spTree>
    <p:extLst>
      <p:ext uri="{BB962C8B-B14F-4D97-AF65-F5344CB8AC3E}">
        <p14:creationId xmlns:p14="http://schemas.microsoft.com/office/powerpoint/2010/main" val="4281175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53C4C84-71AE-C9DA-18AB-02ECA5401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7104B8C-4ABE-149B-6B3C-AA9587ED5CCA}"/>
              </a:ext>
            </a:extLst>
          </p:cNvPr>
          <p:cNvSpPr/>
          <p:nvPr/>
        </p:nvSpPr>
        <p:spPr>
          <a:xfrm>
            <a:off x="4810243" y="1911172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  <a:solidFill>
            <a:schemeClr val="tx1">
              <a:alpha val="37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92901 w 2630329"/>
                      <a:gd name="connsiteY0" fmla="*/ 8116 h 1344470"/>
                      <a:gd name="connsiteX1" fmla="*/ 676157 w 2630329"/>
                      <a:gd name="connsiteY1" fmla="*/ 131941 h 1344470"/>
                      <a:gd name="connsiteX2" fmla="*/ 221338 w 2630329"/>
                      <a:gd name="connsiteY2" fmla="*/ 453409 h 1344470"/>
                      <a:gd name="connsiteX3" fmla="*/ 4645 w 2630329"/>
                      <a:gd name="connsiteY3" fmla="*/ 915372 h 1344470"/>
                      <a:gd name="connsiteX4" fmla="*/ 97513 w 2630329"/>
                      <a:gd name="connsiteY4" fmla="*/ 1222553 h 1344470"/>
                      <a:gd name="connsiteX5" fmla="*/ 378501 w 2630329"/>
                      <a:gd name="connsiteY5" fmla="*/ 1341616 h 1344470"/>
                      <a:gd name="connsiteX6" fmla="*/ 902376 w 2630329"/>
                      <a:gd name="connsiteY6" fmla="*/ 1117778 h 1344470"/>
                      <a:gd name="connsiteX7" fmla="*/ 1309570 w 2630329"/>
                      <a:gd name="connsiteY7" fmla="*/ 986809 h 1344470"/>
                      <a:gd name="connsiteX8" fmla="*/ 1783438 w 2630329"/>
                      <a:gd name="connsiteY8" fmla="*/ 1146353 h 1344470"/>
                      <a:gd name="connsiteX9" fmla="*/ 2073951 w 2630329"/>
                      <a:gd name="connsiteY9" fmla="*/ 1301134 h 1344470"/>
                      <a:gd name="connsiteX10" fmla="*/ 2295407 w 2630329"/>
                      <a:gd name="connsiteY10" fmla="*/ 1334472 h 1344470"/>
                      <a:gd name="connsiteX11" fmla="*/ 2571632 w 2630329"/>
                      <a:gd name="connsiteY11" fmla="*/ 1174928 h 1344470"/>
                      <a:gd name="connsiteX12" fmla="*/ 2626401 w 2630329"/>
                      <a:gd name="connsiteY12" fmla="*/ 896322 h 1344470"/>
                      <a:gd name="connsiteX13" fmla="*/ 2504957 w 2630329"/>
                      <a:gd name="connsiteY13" fmla="*/ 577234 h 1344470"/>
                      <a:gd name="connsiteX14" fmla="*/ 2052520 w 2630329"/>
                      <a:gd name="connsiteY14" fmla="*/ 186709 h 1344470"/>
                      <a:gd name="connsiteX15" fmla="*/ 1573888 w 2630329"/>
                      <a:gd name="connsiteY15" fmla="*/ 31928 h 1344470"/>
                      <a:gd name="connsiteX16" fmla="*/ 1292901 w 2630329"/>
                      <a:gd name="connsiteY16" fmla="*/ 8116 h 1344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30329" h="1344470" fill="none" extrusionOk="0">
                        <a:moveTo>
                          <a:pt x="1292901" y="8116"/>
                        </a:moveTo>
                        <a:cubicBezTo>
                          <a:pt x="1142151" y="51592"/>
                          <a:pt x="860036" y="54590"/>
                          <a:pt x="676157" y="131941"/>
                        </a:cubicBezTo>
                        <a:cubicBezTo>
                          <a:pt x="483090" y="229133"/>
                          <a:pt x="323081" y="323380"/>
                          <a:pt x="221338" y="453409"/>
                        </a:cubicBezTo>
                        <a:cubicBezTo>
                          <a:pt x="115731" y="596478"/>
                          <a:pt x="14575" y="792828"/>
                          <a:pt x="4645" y="915372"/>
                        </a:cubicBezTo>
                        <a:cubicBezTo>
                          <a:pt x="-14477" y="1034894"/>
                          <a:pt x="30743" y="1151260"/>
                          <a:pt x="97513" y="1222553"/>
                        </a:cubicBezTo>
                        <a:cubicBezTo>
                          <a:pt x="171509" y="1303656"/>
                          <a:pt x="241423" y="1367938"/>
                          <a:pt x="378501" y="1341616"/>
                        </a:cubicBezTo>
                        <a:cubicBezTo>
                          <a:pt x="509741" y="1329983"/>
                          <a:pt x="741389" y="1169204"/>
                          <a:pt x="902376" y="1117778"/>
                        </a:cubicBezTo>
                        <a:cubicBezTo>
                          <a:pt x="1072517" y="1063332"/>
                          <a:pt x="1161751" y="961813"/>
                          <a:pt x="1309570" y="986809"/>
                        </a:cubicBezTo>
                        <a:cubicBezTo>
                          <a:pt x="1458955" y="993172"/>
                          <a:pt x="1648820" y="1095551"/>
                          <a:pt x="1783438" y="1146353"/>
                        </a:cubicBezTo>
                        <a:cubicBezTo>
                          <a:pt x="1909704" y="1202265"/>
                          <a:pt x="1985282" y="1259260"/>
                          <a:pt x="2073951" y="1301134"/>
                        </a:cubicBezTo>
                        <a:cubicBezTo>
                          <a:pt x="2161741" y="1330638"/>
                          <a:pt x="2212956" y="1354645"/>
                          <a:pt x="2295407" y="1334472"/>
                        </a:cubicBezTo>
                        <a:cubicBezTo>
                          <a:pt x="2369962" y="1310221"/>
                          <a:pt x="2522728" y="1241795"/>
                          <a:pt x="2571632" y="1174928"/>
                        </a:cubicBezTo>
                        <a:cubicBezTo>
                          <a:pt x="2617948" y="1106865"/>
                          <a:pt x="2643398" y="1011882"/>
                          <a:pt x="2626401" y="896322"/>
                        </a:cubicBezTo>
                        <a:cubicBezTo>
                          <a:pt x="2625159" y="794747"/>
                          <a:pt x="2599475" y="699727"/>
                          <a:pt x="2504957" y="577234"/>
                        </a:cubicBezTo>
                        <a:cubicBezTo>
                          <a:pt x="2419906" y="462004"/>
                          <a:pt x="2199569" y="251092"/>
                          <a:pt x="2052520" y="186709"/>
                        </a:cubicBezTo>
                        <a:cubicBezTo>
                          <a:pt x="1914128" y="96359"/>
                          <a:pt x="1714592" y="77495"/>
                          <a:pt x="1573888" y="31928"/>
                        </a:cubicBezTo>
                        <a:cubicBezTo>
                          <a:pt x="1447577" y="1251"/>
                          <a:pt x="1442947" y="-7517"/>
                          <a:pt x="1292901" y="8116"/>
                        </a:cubicBezTo>
                        <a:close/>
                      </a:path>
                      <a:path w="2630329" h="1344470" stroke="0" extrusionOk="0">
                        <a:moveTo>
                          <a:pt x="1292901" y="8116"/>
                        </a:moveTo>
                        <a:cubicBezTo>
                          <a:pt x="1127046" y="14772"/>
                          <a:pt x="829916" y="67046"/>
                          <a:pt x="676157" y="131941"/>
                        </a:cubicBezTo>
                        <a:cubicBezTo>
                          <a:pt x="502669" y="207232"/>
                          <a:pt x="300532" y="323878"/>
                          <a:pt x="221338" y="453409"/>
                        </a:cubicBezTo>
                        <a:cubicBezTo>
                          <a:pt x="97098" y="596013"/>
                          <a:pt x="24124" y="793579"/>
                          <a:pt x="4645" y="915372"/>
                        </a:cubicBezTo>
                        <a:cubicBezTo>
                          <a:pt x="-17331" y="1042831"/>
                          <a:pt x="43949" y="1155690"/>
                          <a:pt x="97513" y="1222553"/>
                        </a:cubicBezTo>
                        <a:cubicBezTo>
                          <a:pt x="163024" y="1293974"/>
                          <a:pt x="247666" y="1352269"/>
                          <a:pt x="378501" y="1341616"/>
                        </a:cubicBezTo>
                        <a:cubicBezTo>
                          <a:pt x="493834" y="1321273"/>
                          <a:pt x="739680" y="1183990"/>
                          <a:pt x="902376" y="1117778"/>
                        </a:cubicBezTo>
                        <a:cubicBezTo>
                          <a:pt x="1055982" y="1043654"/>
                          <a:pt x="1159917" y="985951"/>
                          <a:pt x="1309570" y="986809"/>
                        </a:cubicBezTo>
                        <a:cubicBezTo>
                          <a:pt x="1467733" y="997908"/>
                          <a:pt x="1681941" y="1100193"/>
                          <a:pt x="1783438" y="1146353"/>
                        </a:cubicBezTo>
                        <a:cubicBezTo>
                          <a:pt x="1899456" y="1196900"/>
                          <a:pt x="1993710" y="1273941"/>
                          <a:pt x="2073951" y="1301134"/>
                        </a:cubicBezTo>
                        <a:cubicBezTo>
                          <a:pt x="2160630" y="1334498"/>
                          <a:pt x="2213180" y="1362959"/>
                          <a:pt x="2295407" y="1334472"/>
                        </a:cubicBezTo>
                        <a:cubicBezTo>
                          <a:pt x="2383170" y="1320856"/>
                          <a:pt x="2526492" y="1260234"/>
                          <a:pt x="2571632" y="1174928"/>
                        </a:cubicBezTo>
                        <a:cubicBezTo>
                          <a:pt x="2636510" y="1093400"/>
                          <a:pt x="2638288" y="992291"/>
                          <a:pt x="2626401" y="896322"/>
                        </a:cubicBezTo>
                        <a:cubicBezTo>
                          <a:pt x="2610211" y="797540"/>
                          <a:pt x="2590220" y="688338"/>
                          <a:pt x="2504957" y="577234"/>
                        </a:cubicBezTo>
                        <a:cubicBezTo>
                          <a:pt x="2403832" y="458576"/>
                          <a:pt x="2199003" y="259869"/>
                          <a:pt x="2052520" y="186709"/>
                        </a:cubicBezTo>
                        <a:cubicBezTo>
                          <a:pt x="1897462" y="94200"/>
                          <a:pt x="1679260" y="75281"/>
                          <a:pt x="1573888" y="31928"/>
                        </a:cubicBezTo>
                        <a:cubicBezTo>
                          <a:pt x="1446394" y="2566"/>
                          <a:pt x="1443678" y="-7695"/>
                          <a:pt x="1292901" y="8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343662-E583-A183-3CE9-350A603285BB}"/>
              </a:ext>
            </a:extLst>
          </p:cNvPr>
          <p:cNvSpPr/>
          <p:nvPr/>
        </p:nvSpPr>
        <p:spPr>
          <a:xfrm rot="10800000">
            <a:off x="4810243" y="3589611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  <a:solidFill>
            <a:schemeClr val="tx1">
              <a:alpha val="37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292901 w 2630329"/>
                      <a:gd name="connsiteY0" fmla="*/ 8116 h 1344470"/>
                      <a:gd name="connsiteX1" fmla="*/ 676157 w 2630329"/>
                      <a:gd name="connsiteY1" fmla="*/ 131941 h 1344470"/>
                      <a:gd name="connsiteX2" fmla="*/ 221338 w 2630329"/>
                      <a:gd name="connsiteY2" fmla="*/ 453409 h 1344470"/>
                      <a:gd name="connsiteX3" fmla="*/ 4645 w 2630329"/>
                      <a:gd name="connsiteY3" fmla="*/ 915372 h 1344470"/>
                      <a:gd name="connsiteX4" fmla="*/ 97513 w 2630329"/>
                      <a:gd name="connsiteY4" fmla="*/ 1222553 h 1344470"/>
                      <a:gd name="connsiteX5" fmla="*/ 378501 w 2630329"/>
                      <a:gd name="connsiteY5" fmla="*/ 1341616 h 1344470"/>
                      <a:gd name="connsiteX6" fmla="*/ 902376 w 2630329"/>
                      <a:gd name="connsiteY6" fmla="*/ 1117778 h 1344470"/>
                      <a:gd name="connsiteX7" fmla="*/ 1309570 w 2630329"/>
                      <a:gd name="connsiteY7" fmla="*/ 986809 h 1344470"/>
                      <a:gd name="connsiteX8" fmla="*/ 1783438 w 2630329"/>
                      <a:gd name="connsiteY8" fmla="*/ 1146353 h 1344470"/>
                      <a:gd name="connsiteX9" fmla="*/ 2073951 w 2630329"/>
                      <a:gd name="connsiteY9" fmla="*/ 1301134 h 1344470"/>
                      <a:gd name="connsiteX10" fmla="*/ 2295407 w 2630329"/>
                      <a:gd name="connsiteY10" fmla="*/ 1334472 h 1344470"/>
                      <a:gd name="connsiteX11" fmla="*/ 2571632 w 2630329"/>
                      <a:gd name="connsiteY11" fmla="*/ 1174928 h 1344470"/>
                      <a:gd name="connsiteX12" fmla="*/ 2626401 w 2630329"/>
                      <a:gd name="connsiteY12" fmla="*/ 896322 h 1344470"/>
                      <a:gd name="connsiteX13" fmla="*/ 2504957 w 2630329"/>
                      <a:gd name="connsiteY13" fmla="*/ 577234 h 1344470"/>
                      <a:gd name="connsiteX14" fmla="*/ 2052520 w 2630329"/>
                      <a:gd name="connsiteY14" fmla="*/ 186709 h 1344470"/>
                      <a:gd name="connsiteX15" fmla="*/ 1573888 w 2630329"/>
                      <a:gd name="connsiteY15" fmla="*/ 31928 h 1344470"/>
                      <a:gd name="connsiteX16" fmla="*/ 1292901 w 2630329"/>
                      <a:gd name="connsiteY16" fmla="*/ 8116 h 13444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30329" h="1344470" fill="none" extrusionOk="0">
                        <a:moveTo>
                          <a:pt x="1292901" y="8116"/>
                        </a:moveTo>
                        <a:cubicBezTo>
                          <a:pt x="1142151" y="51592"/>
                          <a:pt x="860036" y="54590"/>
                          <a:pt x="676157" y="131941"/>
                        </a:cubicBezTo>
                        <a:cubicBezTo>
                          <a:pt x="483090" y="229133"/>
                          <a:pt x="323081" y="323380"/>
                          <a:pt x="221338" y="453409"/>
                        </a:cubicBezTo>
                        <a:cubicBezTo>
                          <a:pt x="115731" y="596478"/>
                          <a:pt x="14575" y="792828"/>
                          <a:pt x="4645" y="915372"/>
                        </a:cubicBezTo>
                        <a:cubicBezTo>
                          <a:pt x="-14477" y="1034894"/>
                          <a:pt x="30743" y="1151260"/>
                          <a:pt x="97513" y="1222553"/>
                        </a:cubicBezTo>
                        <a:cubicBezTo>
                          <a:pt x="171509" y="1303656"/>
                          <a:pt x="241423" y="1367938"/>
                          <a:pt x="378501" y="1341616"/>
                        </a:cubicBezTo>
                        <a:cubicBezTo>
                          <a:pt x="509741" y="1329983"/>
                          <a:pt x="741389" y="1169204"/>
                          <a:pt x="902376" y="1117778"/>
                        </a:cubicBezTo>
                        <a:cubicBezTo>
                          <a:pt x="1072517" y="1063332"/>
                          <a:pt x="1161751" y="961813"/>
                          <a:pt x="1309570" y="986809"/>
                        </a:cubicBezTo>
                        <a:cubicBezTo>
                          <a:pt x="1458955" y="993172"/>
                          <a:pt x="1648820" y="1095551"/>
                          <a:pt x="1783438" y="1146353"/>
                        </a:cubicBezTo>
                        <a:cubicBezTo>
                          <a:pt x="1909704" y="1202265"/>
                          <a:pt x="1985282" y="1259260"/>
                          <a:pt x="2073951" y="1301134"/>
                        </a:cubicBezTo>
                        <a:cubicBezTo>
                          <a:pt x="2161741" y="1330638"/>
                          <a:pt x="2212956" y="1354645"/>
                          <a:pt x="2295407" y="1334472"/>
                        </a:cubicBezTo>
                        <a:cubicBezTo>
                          <a:pt x="2369962" y="1310221"/>
                          <a:pt x="2522728" y="1241795"/>
                          <a:pt x="2571632" y="1174928"/>
                        </a:cubicBezTo>
                        <a:cubicBezTo>
                          <a:pt x="2617948" y="1106865"/>
                          <a:pt x="2643398" y="1011882"/>
                          <a:pt x="2626401" y="896322"/>
                        </a:cubicBezTo>
                        <a:cubicBezTo>
                          <a:pt x="2625159" y="794747"/>
                          <a:pt x="2599475" y="699727"/>
                          <a:pt x="2504957" y="577234"/>
                        </a:cubicBezTo>
                        <a:cubicBezTo>
                          <a:pt x="2419906" y="462004"/>
                          <a:pt x="2199569" y="251092"/>
                          <a:pt x="2052520" y="186709"/>
                        </a:cubicBezTo>
                        <a:cubicBezTo>
                          <a:pt x="1914128" y="96359"/>
                          <a:pt x="1714592" y="77495"/>
                          <a:pt x="1573888" y="31928"/>
                        </a:cubicBezTo>
                        <a:cubicBezTo>
                          <a:pt x="1447577" y="1251"/>
                          <a:pt x="1442947" y="-7517"/>
                          <a:pt x="1292901" y="8116"/>
                        </a:cubicBezTo>
                        <a:close/>
                      </a:path>
                      <a:path w="2630329" h="1344470" stroke="0" extrusionOk="0">
                        <a:moveTo>
                          <a:pt x="1292901" y="8116"/>
                        </a:moveTo>
                        <a:cubicBezTo>
                          <a:pt x="1127046" y="14772"/>
                          <a:pt x="829916" y="67046"/>
                          <a:pt x="676157" y="131941"/>
                        </a:cubicBezTo>
                        <a:cubicBezTo>
                          <a:pt x="502669" y="207232"/>
                          <a:pt x="300532" y="323878"/>
                          <a:pt x="221338" y="453409"/>
                        </a:cubicBezTo>
                        <a:cubicBezTo>
                          <a:pt x="97098" y="596013"/>
                          <a:pt x="24124" y="793579"/>
                          <a:pt x="4645" y="915372"/>
                        </a:cubicBezTo>
                        <a:cubicBezTo>
                          <a:pt x="-17331" y="1042831"/>
                          <a:pt x="43949" y="1155690"/>
                          <a:pt x="97513" y="1222553"/>
                        </a:cubicBezTo>
                        <a:cubicBezTo>
                          <a:pt x="163024" y="1293974"/>
                          <a:pt x="247666" y="1352269"/>
                          <a:pt x="378501" y="1341616"/>
                        </a:cubicBezTo>
                        <a:cubicBezTo>
                          <a:pt x="493834" y="1321273"/>
                          <a:pt x="739680" y="1183990"/>
                          <a:pt x="902376" y="1117778"/>
                        </a:cubicBezTo>
                        <a:cubicBezTo>
                          <a:pt x="1055982" y="1043654"/>
                          <a:pt x="1159917" y="985951"/>
                          <a:pt x="1309570" y="986809"/>
                        </a:cubicBezTo>
                        <a:cubicBezTo>
                          <a:pt x="1467733" y="997908"/>
                          <a:pt x="1681941" y="1100193"/>
                          <a:pt x="1783438" y="1146353"/>
                        </a:cubicBezTo>
                        <a:cubicBezTo>
                          <a:pt x="1899456" y="1196900"/>
                          <a:pt x="1993710" y="1273941"/>
                          <a:pt x="2073951" y="1301134"/>
                        </a:cubicBezTo>
                        <a:cubicBezTo>
                          <a:pt x="2160630" y="1334498"/>
                          <a:pt x="2213180" y="1362959"/>
                          <a:pt x="2295407" y="1334472"/>
                        </a:cubicBezTo>
                        <a:cubicBezTo>
                          <a:pt x="2383170" y="1320856"/>
                          <a:pt x="2526492" y="1260234"/>
                          <a:pt x="2571632" y="1174928"/>
                        </a:cubicBezTo>
                        <a:cubicBezTo>
                          <a:pt x="2636510" y="1093400"/>
                          <a:pt x="2638288" y="992291"/>
                          <a:pt x="2626401" y="896322"/>
                        </a:cubicBezTo>
                        <a:cubicBezTo>
                          <a:pt x="2610211" y="797540"/>
                          <a:pt x="2590220" y="688338"/>
                          <a:pt x="2504957" y="577234"/>
                        </a:cubicBezTo>
                        <a:cubicBezTo>
                          <a:pt x="2403832" y="458576"/>
                          <a:pt x="2199003" y="259869"/>
                          <a:pt x="2052520" y="186709"/>
                        </a:cubicBezTo>
                        <a:cubicBezTo>
                          <a:pt x="1897462" y="94200"/>
                          <a:pt x="1679260" y="75281"/>
                          <a:pt x="1573888" y="31928"/>
                        </a:cubicBezTo>
                        <a:cubicBezTo>
                          <a:pt x="1446394" y="2566"/>
                          <a:pt x="1443678" y="-7695"/>
                          <a:pt x="1292901" y="8116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C930B0-AC41-F1D1-357D-69634EA454F2}"/>
              </a:ext>
            </a:extLst>
          </p:cNvPr>
          <p:cNvSpPr/>
          <p:nvPr/>
        </p:nvSpPr>
        <p:spPr>
          <a:xfrm>
            <a:off x="-5269070" y="3437639"/>
            <a:ext cx="2545525" cy="190499"/>
          </a:xfrm>
          <a:custGeom>
            <a:avLst/>
            <a:gdLst>
              <a:gd name="connsiteX0" fmla="*/ 1658297 w 2545525"/>
              <a:gd name="connsiteY0" fmla="*/ 0 h 217927"/>
              <a:gd name="connsiteX1" fmla="*/ 2545525 w 2545525"/>
              <a:gd name="connsiteY1" fmla="*/ 0 h 217927"/>
              <a:gd name="connsiteX2" fmla="*/ 2544291 w 2545525"/>
              <a:gd name="connsiteY2" fmla="*/ 856 h 217927"/>
              <a:gd name="connsiteX3" fmla="*/ 2528887 w 2545525"/>
              <a:gd name="connsiteY3" fmla="*/ 16669 h 217927"/>
              <a:gd name="connsiteX4" fmla="*/ 2452687 w 2545525"/>
              <a:gd name="connsiteY4" fmla="*/ 126207 h 217927"/>
              <a:gd name="connsiteX5" fmla="*/ 2283618 w 2545525"/>
              <a:gd name="connsiteY5" fmla="*/ 207169 h 217927"/>
              <a:gd name="connsiteX6" fmla="*/ 2188368 w 2545525"/>
              <a:gd name="connsiteY6" fmla="*/ 211932 h 217927"/>
              <a:gd name="connsiteX7" fmla="*/ 1981200 w 2545525"/>
              <a:gd name="connsiteY7" fmla="*/ 159544 h 217927"/>
              <a:gd name="connsiteX8" fmla="*/ 1714500 w 2545525"/>
              <a:gd name="connsiteY8" fmla="*/ 28278 h 217927"/>
              <a:gd name="connsiteX9" fmla="*/ 0 w 2545525"/>
              <a:gd name="connsiteY9" fmla="*/ 0 h 217927"/>
              <a:gd name="connsiteX10" fmla="*/ 858649 w 2545525"/>
              <a:gd name="connsiteY10" fmla="*/ 0 h 217927"/>
              <a:gd name="connsiteX11" fmla="*/ 807243 w 2545525"/>
              <a:gd name="connsiteY11" fmla="*/ 23813 h 217927"/>
              <a:gd name="connsiteX12" fmla="*/ 526256 w 2545525"/>
              <a:gd name="connsiteY12" fmla="*/ 176213 h 217927"/>
              <a:gd name="connsiteX13" fmla="*/ 407193 w 2545525"/>
              <a:gd name="connsiteY13" fmla="*/ 209550 h 217927"/>
              <a:gd name="connsiteX14" fmla="*/ 250031 w 2545525"/>
              <a:gd name="connsiteY14" fmla="*/ 211932 h 217927"/>
              <a:gd name="connsiteX15" fmla="*/ 183356 w 2545525"/>
              <a:gd name="connsiteY15" fmla="*/ 188119 h 217927"/>
              <a:gd name="connsiteX16" fmla="*/ 104775 w 2545525"/>
              <a:gd name="connsiteY16" fmla="*/ 147638 h 217927"/>
              <a:gd name="connsiteX17" fmla="*/ 45243 w 2545525"/>
              <a:gd name="connsiteY17" fmla="*/ 85725 h 217927"/>
              <a:gd name="connsiteX18" fmla="*/ 4911 w 2545525"/>
              <a:gd name="connsiteY18" fmla="*/ 11311 h 217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45525" h="217927">
                <a:moveTo>
                  <a:pt x="1658297" y="0"/>
                </a:moveTo>
                <a:lnTo>
                  <a:pt x="2545525" y="0"/>
                </a:lnTo>
                <a:lnTo>
                  <a:pt x="2544291" y="856"/>
                </a:lnTo>
                <a:cubicBezTo>
                  <a:pt x="2538809" y="4887"/>
                  <a:pt x="2533253" y="9823"/>
                  <a:pt x="2528887" y="16669"/>
                </a:cubicBezTo>
                <a:cubicBezTo>
                  <a:pt x="2511425" y="44054"/>
                  <a:pt x="2493565" y="94457"/>
                  <a:pt x="2452687" y="126207"/>
                </a:cubicBezTo>
                <a:cubicBezTo>
                  <a:pt x="2411809" y="157957"/>
                  <a:pt x="2327671" y="192882"/>
                  <a:pt x="2283618" y="207169"/>
                </a:cubicBezTo>
                <a:cubicBezTo>
                  <a:pt x="2239565" y="221456"/>
                  <a:pt x="2238771" y="219870"/>
                  <a:pt x="2188368" y="211932"/>
                </a:cubicBezTo>
                <a:cubicBezTo>
                  <a:pt x="2137965" y="203995"/>
                  <a:pt x="2104628" y="211535"/>
                  <a:pt x="1981200" y="159544"/>
                </a:cubicBezTo>
                <a:cubicBezTo>
                  <a:pt x="1919486" y="133549"/>
                  <a:pt x="1816993" y="80665"/>
                  <a:pt x="1714500" y="28278"/>
                </a:cubicBezTo>
                <a:close/>
                <a:moveTo>
                  <a:pt x="0" y="0"/>
                </a:moveTo>
                <a:lnTo>
                  <a:pt x="858649" y="0"/>
                </a:lnTo>
                <a:lnTo>
                  <a:pt x="807243" y="23813"/>
                </a:lnTo>
                <a:cubicBezTo>
                  <a:pt x="709612" y="71438"/>
                  <a:pt x="592931" y="145257"/>
                  <a:pt x="526256" y="176213"/>
                </a:cubicBezTo>
                <a:cubicBezTo>
                  <a:pt x="459581" y="207169"/>
                  <a:pt x="453231" y="203597"/>
                  <a:pt x="407193" y="209550"/>
                </a:cubicBezTo>
                <a:cubicBezTo>
                  <a:pt x="361156" y="215503"/>
                  <a:pt x="287337" y="215504"/>
                  <a:pt x="250031" y="211932"/>
                </a:cubicBezTo>
                <a:cubicBezTo>
                  <a:pt x="212725" y="208360"/>
                  <a:pt x="207565" y="198835"/>
                  <a:pt x="183356" y="188119"/>
                </a:cubicBezTo>
                <a:cubicBezTo>
                  <a:pt x="159147" y="177403"/>
                  <a:pt x="127794" y="164704"/>
                  <a:pt x="104775" y="147638"/>
                </a:cubicBezTo>
                <a:cubicBezTo>
                  <a:pt x="81756" y="130572"/>
                  <a:pt x="65881" y="119856"/>
                  <a:pt x="45243" y="85725"/>
                </a:cubicBezTo>
                <a:cubicBezTo>
                  <a:pt x="34925" y="68660"/>
                  <a:pt x="18554" y="39489"/>
                  <a:pt x="4911" y="11311"/>
                </a:cubicBezTo>
                <a:close/>
              </a:path>
            </a:pathLst>
          </a:custGeom>
          <a:solidFill>
            <a:srgbClr val="30EA4B">
              <a:alpha val="83000"/>
            </a:srgbClr>
          </a:solidFill>
          <a:ln>
            <a:noFill/>
          </a:ln>
          <a:effectLst>
            <a:glow rad="63500">
              <a:srgbClr val="30EA4B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A289A1-690E-6CB1-6AAC-DAF170BEAD1B}"/>
              </a:ext>
            </a:extLst>
          </p:cNvPr>
          <p:cNvSpPr/>
          <p:nvPr/>
        </p:nvSpPr>
        <p:spPr>
          <a:xfrm>
            <a:off x="-5269070" y="3693588"/>
            <a:ext cx="2582139" cy="379933"/>
          </a:xfrm>
          <a:custGeom>
            <a:avLst/>
            <a:gdLst>
              <a:gd name="connsiteX0" fmla="*/ 2164921 w 2582139"/>
              <a:gd name="connsiteY0" fmla="*/ 123 h 379933"/>
              <a:gd name="connsiteX1" fmla="*/ 2214927 w 2582139"/>
              <a:gd name="connsiteY1" fmla="*/ 3695 h 379933"/>
              <a:gd name="connsiteX2" fmla="*/ 2331608 w 2582139"/>
              <a:gd name="connsiteY2" fmla="*/ 25127 h 379933"/>
              <a:gd name="connsiteX3" fmla="*/ 2455433 w 2582139"/>
              <a:gd name="connsiteY3" fmla="*/ 87039 h 379933"/>
              <a:gd name="connsiteX4" fmla="*/ 2524489 w 2582139"/>
              <a:gd name="connsiteY4" fmla="*/ 156095 h 379933"/>
              <a:gd name="connsiteX5" fmla="*/ 2555446 w 2582139"/>
              <a:gd name="connsiteY5" fmla="*/ 222770 h 379933"/>
              <a:gd name="connsiteX6" fmla="*/ 2581639 w 2582139"/>
              <a:gd name="connsiteY6" fmla="*/ 318020 h 379933"/>
              <a:gd name="connsiteX7" fmla="*/ 2531633 w 2582139"/>
              <a:gd name="connsiteY7" fmla="*/ 370408 h 379933"/>
              <a:gd name="connsiteX8" fmla="*/ 2518505 w 2582139"/>
              <a:gd name="connsiteY8" fmla="*/ 379933 h 379933"/>
              <a:gd name="connsiteX9" fmla="*/ 43178 w 2582139"/>
              <a:gd name="connsiteY9" fmla="*/ 379933 h 379933"/>
              <a:gd name="connsiteX10" fmla="*/ 36083 w 2582139"/>
              <a:gd name="connsiteY10" fmla="*/ 375170 h 379933"/>
              <a:gd name="connsiteX11" fmla="*/ 364 w 2582139"/>
              <a:gd name="connsiteY11" fmla="*/ 284683 h 379933"/>
              <a:gd name="connsiteX12" fmla="*/ 21796 w 2582139"/>
              <a:gd name="connsiteY12" fmla="*/ 184670 h 379933"/>
              <a:gd name="connsiteX13" fmla="*/ 86089 w 2582139"/>
              <a:gd name="connsiteY13" fmla="*/ 91802 h 379933"/>
              <a:gd name="connsiteX14" fmla="*/ 188483 w 2582139"/>
              <a:gd name="connsiteY14" fmla="*/ 39414 h 379933"/>
              <a:gd name="connsiteX15" fmla="*/ 305164 w 2582139"/>
              <a:gd name="connsiteY15" fmla="*/ 8458 h 379933"/>
              <a:gd name="connsiteX16" fmla="*/ 412321 w 2582139"/>
              <a:gd name="connsiteY16" fmla="*/ 8458 h 379933"/>
              <a:gd name="connsiteX17" fmla="*/ 545671 w 2582139"/>
              <a:gd name="connsiteY17" fmla="*/ 41795 h 379933"/>
              <a:gd name="connsiteX18" fmla="*/ 1057639 w 2582139"/>
              <a:gd name="connsiteY18" fmla="*/ 306114 h 379933"/>
              <a:gd name="connsiteX19" fmla="*/ 1260046 w 2582139"/>
              <a:gd name="connsiteY19" fmla="*/ 351358 h 379933"/>
              <a:gd name="connsiteX20" fmla="*/ 1462452 w 2582139"/>
              <a:gd name="connsiteY20" fmla="*/ 318020 h 379933"/>
              <a:gd name="connsiteX21" fmla="*/ 2055383 w 2582139"/>
              <a:gd name="connsiteY21" fmla="*/ 34652 h 379933"/>
              <a:gd name="connsiteX22" fmla="*/ 2164921 w 2582139"/>
              <a:gd name="connsiteY22" fmla="*/ 123 h 37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82139" h="379933">
                <a:moveTo>
                  <a:pt x="2164921" y="123"/>
                </a:moveTo>
                <a:cubicBezTo>
                  <a:pt x="2183376" y="-869"/>
                  <a:pt x="2191909" y="4489"/>
                  <a:pt x="2214927" y="3695"/>
                </a:cubicBezTo>
                <a:cubicBezTo>
                  <a:pt x="2260964" y="2108"/>
                  <a:pt x="2291524" y="11236"/>
                  <a:pt x="2331608" y="25127"/>
                </a:cubicBezTo>
                <a:cubicBezTo>
                  <a:pt x="2371692" y="39018"/>
                  <a:pt x="2423286" y="65211"/>
                  <a:pt x="2455433" y="87039"/>
                </a:cubicBezTo>
                <a:cubicBezTo>
                  <a:pt x="2487580" y="108867"/>
                  <a:pt x="2507820" y="133473"/>
                  <a:pt x="2524489" y="156095"/>
                </a:cubicBezTo>
                <a:cubicBezTo>
                  <a:pt x="2541158" y="178717"/>
                  <a:pt x="2545921" y="195783"/>
                  <a:pt x="2555446" y="222770"/>
                </a:cubicBezTo>
                <a:cubicBezTo>
                  <a:pt x="2564971" y="249757"/>
                  <a:pt x="2585608" y="293414"/>
                  <a:pt x="2581639" y="318020"/>
                </a:cubicBezTo>
                <a:cubicBezTo>
                  <a:pt x="2577670" y="342626"/>
                  <a:pt x="2562192" y="347389"/>
                  <a:pt x="2531633" y="370408"/>
                </a:cubicBezTo>
                <a:lnTo>
                  <a:pt x="2518505" y="379933"/>
                </a:lnTo>
                <a:lnTo>
                  <a:pt x="43178" y="379933"/>
                </a:lnTo>
                <a:lnTo>
                  <a:pt x="36083" y="375170"/>
                </a:lnTo>
                <a:cubicBezTo>
                  <a:pt x="-2811" y="341436"/>
                  <a:pt x="2745" y="316433"/>
                  <a:pt x="364" y="284683"/>
                </a:cubicBezTo>
                <a:cubicBezTo>
                  <a:pt x="-2017" y="252933"/>
                  <a:pt x="7509" y="216817"/>
                  <a:pt x="21796" y="184670"/>
                </a:cubicBezTo>
                <a:cubicBezTo>
                  <a:pt x="36083" y="152523"/>
                  <a:pt x="58308" y="116011"/>
                  <a:pt x="86089" y="91802"/>
                </a:cubicBezTo>
                <a:cubicBezTo>
                  <a:pt x="113870" y="67593"/>
                  <a:pt x="151971" y="53305"/>
                  <a:pt x="188483" y="39414"/>
                </a:cubicBezTo>
                <a:cubicBezTo>
                  <a:pt x="224996" y="25523"/>
                  <a:pt x="267858" y="13617"/>
                  <a:pt x="305164" y="8458"/>
                </a:cubicBezTo>
                <a:cubicBezTo>
                  <a:pt x="342470" y="3299"/>
                  <a:pt x="372237" y="2902"/>
                  <a:pt x="412321" y="8458"/>
                </a:cubicBezTo>
                <a:cubicBezTo>
                  <a:pt x="452406" y="14014"/>
                  <a:pt x="438118" y="-7814"/>
                  <a:pt x="545671" y="41795"/>
                </a:cubicBezTo>
                <a:cubicBezTo>
                  <a:pt x="653224" y="91404"/>
                  <a:pt x="938577" y="254520"/>
                  <a:pt x="1057639" y="306114"/>
                </a:cubicBezTo>
                <a:cubicBezTo>
                  <a:pt x="1176701" y="357708"/>
                  <a:pt x="1192577" y="349374"/>
                  <a:pt x="1260046" y="351358"/>
                </a:cubicBezTo>
                <a:cubicBezTo>
                  <a:pt x="1327515" y="353342"/>
                  <a:pt x="1329896" y="370804"/>
                  <a:pt x="1462452" y="318020"/>
                </a:cubicBezTo>
                <a:cubicBezTo>
                  <a:pt x="1595008" y="265236"/>
                  <a:pt x="1929971" y="87039"/>
                  <a:pt x="2055383" y="34652"/>
                </a:cubicBezTo>
                <a:cubicBezTo>
                  <a:pt x="2118090" y="8458"/>
                  <a:pt x="2146466" y="1116"/>
                  <a:pt x="2164921" y="123"/>
                </a:cubicBezTo>
                <a:close/>
              </a:path>
            </a:pathLst>
          </a:custGeom>
          <a:solidFill>
            <a:srgbClr val="FBF62A">
              <a:alpha val="83000"/>
            </a:srgbClr>
          </a:solidFill>
          <a:ln>
            <a:noFill/>
          </a:ln>
          <a:effectLst>
            <a:glow rad="63500">
              <a:srgbClr val="FBF62A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6CD1B-37DA-4DA8-AD98-B7012C403983}"/>
              </a:ext>
            </a:extLst>
          </p:cNvPr>
          <p:cNvSpPr txBox="1"/>
          <p:nvPr/>
        </p:nvSpPr>
        <p:spPr>
          <a:xfrm>
            <a:off x="-3053205" y="0"/>
            <a:ext cx="2146976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Speed it up</a:t>
            </a: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high-tech job hiring inclusion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C46CFCD-EE27-D005-551B-DDE80F218DD5}"/>
              </a:ext>
            </a:extLst>
          </p:cNvPr>
          <p:cNvSpPr/>
          <p:nvPr/>
        </p:nvSpPr>
        <p:spPr>
          <a:xfrm>
            <a:off x="14313247" y="1067388"/>
            <a:ext cx="417851" cy="1042835"/>
          </a:xfrm>
          <a:custGeom>
            <a:avLst/>
            <a:gdLst>
              <a:gd name="connsiteX0" fmla="*/ 0 w 417851"/>
              <a:gd name="connsiteY0" fmla="*/ 0 h 1042835"/>
              <a:gd name="connsiteX1" fmla="*/ 88585 w 417851"/>
              <a:gd name="connsiteY1" fmla="*/ 71991 h 1042835"/>
              <a:gd name="connsiteX2" fmla="*/ 292479 w 417851"/>
              <a:gd name="connsiteY2" fmla="*/ 277523 h 1042835"/>
              <a:gd name="connsiteX3" fmla="*/ 413923 w 417851"/>
              <a:gd name="connsiteY3" fmla="*/ 596611 h 1042835"/>
              <a:gd name="connsiteX4" fmla="*/ 359154 w 417851"/>
              <a:gd name="connsiteY4" fmla="*/ 875217 h 1042835"/>
              <a:gd name="connsiteX5" fmla="*/ 82929 w 417851"/>
              <a:gd name="connsiteY5" fmla="*/ 1034761 h 1042835"/>
              <a:gd name="connsiteX6" fmla="*/ 25333 w 417851"/>
              <a:gd name="connsiteY6" fmla="*/ 1042835 h 1042835"/>
              <a:gd name="connsiteX7" fmla="*/ 0 w 417851"/>
              <a:gd name="connsiteY7" fmla="*/ 1040363 h 104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7851" h="1042835">
                <a:moveTo>
                  <a:pt x="0" y="0"/>
                </a:moveTo>
                <a:lnTo>
                  <a:pt x="88585" y="71991"/>
                </a:lnTo>
                <a:cubicBezTo>
                  <a:pt x="170341" y="143478"/>
                  <a:pt x="244656" y="218389"/>
                  <a:pt x="292479" y="277523"/>
                </a:cubicBezTo>
                <a:cubicBezTo>
                  <a:pt x="388126" y="395792"/>
                  <a:pt x="402811" y="496995"/>
                  <a:pt x="413923" y="596611"/>
                </a:cubicBezTo>
                <a:cubicBezTo>
                  <a:pt x="425035" y="696227"/>
                  <a:pt x="414320" y="802192"/>
                  <a:pt x="359154" y="875217"/>
                </a:cubicBezTo>
                <a:cubicBezTo>
                  <a:pt x="303988" y="948242"/>
                  <a:pt x="165876" y="1013727"/>
                  <a:pt x="82929" y="1034761"/>
                </a:cubicBezTo>
                <a:cubicBezTo>
                  <a:pt x="62193" y="1040020"/>
                  <a:pt x="43316" y="1042525"/>
                  <a:pt x="25333" y="1042835"/>
                </a:cubicBezTo>
                <a:lnTo>
                  <a:pt x="0" y="1040363"/>
                </a:lnTo>
                <a:close/>
              </a:path>
            </a:pathLst>
          </a:custGeom>
          <a:solidFill>
            <a:srgbClr val="30EA4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51B4D7-8C31-D738-C7E9-9680F1CBF471}"/>
              </a:ext>
            </a:extLst>
          </p:cNvPr>
          <p:cNvSpPr/>
          <p:nvPr/>
        </p:nvSpPr>
        <p:spPr>
          <a:xfrm>
            <a:off x="6386078" y="3589611"/>
            <a:ext cx="1054494" cy="1304859"/>
          </a:xfrm>
          <a:custGeom>
            <a:avLst/>
            <a:gdLst>
              <a:gd name="connsiteX0" fmla="*/ 724025 w 1054494"/>
              <a:gd name="connsiteY0" fmla="*/ 44 h 1304859"/>
              <a:gd name="connsiteX1" fmla="*/ 956981 w 1054494"/>
              <a:gd name="connsiteY1" fmla="*/ 121918 h 1304859"/>
              <a:gd name="connsiteX2" fmla="*/ 1049849 w 1054494"/>
              <a:gd name="connsiteY2" fmla="*/ 429099 h 1304859"/>
              <a:gd name="connsiteX3" fmla="*/ 833156 w 1054494"/>
              <a:gd name="connsiteY3" fmla="*/ 891062 h 1304859"/>
              <a:gd name="connsiteX4" fmla="*/ 378337 w 1054494"/>
              <a:gd name="connsiteY4" fmla="*/ 1212530 h 1304859"/>
              <a:gd name="connsiteX5" fmla="*/ 59101 w 1054494"/>
              <a:gd name="connsiteY5" fmla="*/ 1296023 h 1304859"/>
              <a:gd name="connsiteX6" fmla="*/ 0 w 1054494"/>
              <a:gd name="connsiteY6" fmla="*/ 1304859 h 1304859"/>
              <a:gd name="connsiteX7" fmla="*/ 0 w 1054494"/>
              <a:gd name="connsiteY7" fmla="*/ 292046 h 1304859"/>
              <a:gd name="connsiteX8" fmla="*/ 43678 w 1054494"/>
              <a:gd name="connsiteY8" fmla="*/ 272774 h 1304859"/>
              <a:gd name="connsiteX9" fmla="*/ 152118 w 1054494"/>
              <a:gd name="connsiteY9" fmla="*/ 226693 h 1304859"/>
              <a:gd name="connsiteX10" fmla="*/ 675993 w 1054494"/>
              <a:gd name="connsiteY10" fmla="*/ 2855 h 1304859"/>
              <a:gd name="connsiteX11" fmla="*/ 724025 w 1054494"/>
              <a:gd name="connsiteY11" fmla="*/ 44 h 130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54494" h="1304859">
                <a:moveTo>
                  <a:pt x="724025" y="44"/>
                </a:moveTo>
                <a:cubicBezTo>
                  <a:pt x="830924" y="1851"/>
                  <a:pt x="902461" y="59757"/>
                  <a:pt x="956981" y="121918"/>
                </a:cubicBezTo>
                <a:cubicBezTo>
                  <a:pt x="1019290" y="192959"/>
                  <a:pt x="1070487" y="300908"/>
                  <a:pt x="1049849" y="429099"/>
                </a:cubicBezTo>
                <a:cubicBezTo>
                  <a:pt x="1029212" y="557290"/>
                  <a:pt x="945075" y="760490"/>
                  <a:pt x="833156" y="891062"/>
                </a:cubicBezTo>
                <a:cubicBezTo>
                  <a:pt x="721237" y="1021634"/>
                  <a:pt x="556931" y="1138314"/>
                  <a:pt x="378337" y="1212530"/>
                </a:cubicBezTo>
                <a:cubicBezTo>
                  <a:pt x="289040" y="1249638"/>
                  <a:pt x="172260" y="1276427"/>
                  <a:pt x="59101" y="1296023"/>
                </a:cubicBezTo>
                <a:lnTo>
                  <a:pt x="0" y="1304859"/>
                </a:lnTo>
                <a:lnTo>
                  <a:pt x="0" y="292046"/>
                </a:lnTo>
                <a:lnTo>
                  <a:pt x="43678" y="272774"/>
                </a:lnTo>
                <a:cubicBezTo>
                  <a:pt x="77655" y="257352"/>
                  <a:pt x="113324" y="241477"/>
                  <a:pt x="152118" y="226693"/>
                </a:cubicBezTo>
                <a:cubicBezTo>
                  <a:pt x="307296" y="167559"/>
                  <a:pt x="541849" y="20317"/>
                  <a:pt x="675993" y="2855"/>
                </a:cubicBezTo>
                <a:cubicBezTo>
                  <a:pt x="692761" y="672"/>
                  <a:pt x="708754" y="-214"/>
                  <a:pt x="724025" y="44"/>
                </a:cubicBezTo>
                <a:close/>
              </a:path>
            </a:pathLst>
          </a:custGeom>
          <a:solidFill>
            <a:srgbClr val="30EA4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810673-CE60-C4A3-DDE2-C6E314FBA394}"/>
              </a:ext>
            </a:extLst>
          </p:cNvPr>
          <p:cNvSpPr txBox="1"/>
          <p:nvPr/>
        </p:nvSpPr>
        <p:spPr>
          <a:xfrm>
            <a:off x="6386078" y="4041985"/>
            <a:ext cx="848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31%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4BBFD9-A42F-EF35-534D-F33A2A868463}"/>
              </a:ext>
            </a:extLst>
          </p:cNvPr>
          <p:cNvSpPr txBox="1"/>
          <p:nvPr/>
        </p:nvSpPr>
        <p:spPr>
          <a:xfrm>
            <a:off x="-67906" y="1349039"/>
            <a:ext cx="25821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22% </a:t>
            </a:r>
          </a:p>
          <a:p>
            <a:pPr algn="r"/>
            <a:r>
              <a:rPr lang="en-US" altLang="zh-CN" sz="105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high school graduates</a:t>
            </a:r>
          </a:p>
          <a:p>
            <a:pPr algn="r"/>
            <a:r>
              <a:rPr lang="en-US" altLang="zh-CN" sz="105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are Black and Latino</a:t>
            </a:r>
          </a:p>
          <a:p>
            <a:pPr algn="r"/>
            <a:endParaRPr lang="zh-CN" altLang="en-US" sz="9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31B41C5-7D85-6D71-9E01-AEF46432E16B}"/>
              </a:ext>
            </a:extLst>
          </p:cNvPr>
          <p:cNvSpPr/>
          <p:nvPr/>
        </p:nvSpPr>
        <p:spPr>
          <a:xfrm>
            <a:off x="13734488" y="2079516"/>
            <a:ext cx="2630329" cy="1344470"/>
          </a:xfrm>
          <a:custGeom>
            <a:avLst/>
            <a:gdLst>
              <a:gd name="connsiteX0" fmla="*/ 1292901 w 2630329"/>
              <a:gd name="connsiteY0" fmla="*/ 8116 h 1344470"/>
              <a:gd name="connsiteX1" fmla="*/ 676157 w 2630329"/>
              <a:gd name="connsiteY1" fmla="*/ 131941 h 1344470"/>
              <a:gd name="connsiteX2" fmla="*/ 221338 w 2630329"/>
              <a:gd name="connsiteY2" fmla="*/ 453409 h 1344470"/>
              <a:gd name="connsiteX3" fmla="*/ 4645 w 2630329"/>
              <a:gd name="connsiteY3" fmla="*/ 915372 h 1344470"/>
              <a:gd name="connsiteX4" fmla="*/ 97513 w 2630329"/>
              <a:gd name="connsiteY4" fmla="*/ 1222553 h 1344470"/>
              <a:gd name="connsiteX5" fmla="*/ 378501 w 2630329"/>
              <a:gd name="connsiteY5" fmla="*/ 1341616 h 1344470"/>
              <a:gd name="connsiteX6" fmla="*/ 902376 w 2630329"/>
              <a:gd name="connsiteY6" fmla="*/ 1117778 h 1344470"/>
              <a:gd name="connsiteX7" fmla="*/ 1309570 w 2630329"/>
              <a:gd name="connsiteY7" fmla="*/ 986809 h 1344470"/>
              <a:gd name="connsiteX8" fmla="*/ 1783438 w 2630329"/>
              <a:gd name="connsiteY8" fmla="*/ 1146353 h 1344470"/>
              <a:gd name="connsiteX9" fmla="*/ 2073951 w 2630329"/>
              <a:gd name="connsiteY9" fmla="*/ 1301134 h 1344470"/>
              <a:gd name="connsiteX10" fmla="*/ 2295407 w 2630329"/>
              <a:gd name="connsiteY10" fmla="*/ 1334472 h 1344470"/>
              <a:gd name="connsiteX11" fmla="*/ 2571632 w 2630329"/>
              <a:gd name="connsiteY11" fmla="*/ 1174928 h 1344470"/>
              <a:gd name="connsiteX12" fmla="*/ 2626401 w 2630329"/>
              <a:gd name="connsiteY12" fmla="*/ 896322 h 1344470"/>
              <a:gd name="connsiteX13" fmla="*/ 2504957 w 2630329"/>
              <a:gd name="connsiteY13" fmla="*/ 577234 h 1344470"/>
              <a:gd name="connsiteX14" fmla="*/ 2052520 w 2630329"/>
              <a:gd name="connsiteY14" fmla="*/ 186709 h 1344470"/>
              <a:gd name="connsiteX15" fmla="*/ 1573888 w 2630329"/>
              <a:gd name="connsiteY15" fmla="*/ 31928 h 1344470"/>
              <a:gd name="connsiteX16" fmla="*/ 1292901 w 2630329"/>
              <a:gd name="connsiteY16" fmla="*/ 8116 h 134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30329" h="1344470">
                <a:moveTo>
                  <a:pt x="1292901" y="8116"/>
                </a:moveTo>
                <a:cubicBezTo>
                  <a:pt x="1143279" y="24785"/>
                  <a:pt x="854751" y="57725"/>
                  <a:pt x="676157" y="131941"/>
                </a:cubicBezTo>
                <a:cubicBezTo>
                  <a:pt x="497563" y="206157"/>
                  <a:pt x="333257" y="322837"/>
                  <a:pt x="221338" y="453409"/>
                </a:cubicBezTo>
                <a:cubicBezTo>
                  <a:pt x="109419" y="583981"/>
                  <a:pt x="25282" y="787181"/>
                  <a:pt x="4645" y="915372"/>
                </a:cubicBezTo>
                <a:cubicBezTo>
                  <a:pt x="-15993" y="1043563"/>
                  <a:pt x="35204" y="1151512"/>
                  <a:pt x="97513" y="1222553"/>
                </a:cubicBezTo>
                <a:cubicBezTo>
                  <a:pt x="159822" y="1293594"/>
                  <a:pt x="244357" y="1359078"/>
                  <a:pt x="378501" y="1341616"/>
                </a:cubicBezTo>
                <a:cubicBezTo>
                  <a:pt x="512645" y="1324154"/>
                  <a:pt x="747198" y="1176912"/>
                  <a:pt x="902376" y="1117778"/>
                </a:cubicBezTo>
                <a:cubicBezTo>
                  <a:pt x="1057554" y="1058644"/>
                  <a:pt x="1162726" y="982047"/>
                  <a:pt x="1309570" y="986809"/>
                </a:cubicBezTo>
                <a:cubicBezTo>
                  <a:pt x="1456414" y="991571"/>
                  <a:pt x="1656041" y="1093966"/>
                  <a:pt x="1783438" y="1146353"/>
                </a:cubicBezTo>
                <a:cubicBezTo>
                  <a:pt x="1910835" y="1198740"/>
                  <a:pt x="1988623" y="1269781"/>
                  <a:pt x="2073951" y="1301134"/>
                </a:cubicBezTo>
                <a:cubicBezTo>
                  <a:pt x="2159279" y="1332487"/>
                  <a:pt x="2212460" y="1355506"/>
                  <a:pt x="2295407" y="1334472"/>
                </a:cubicBezTo>
                <a:cubicBezTo>
                  <a:pt x="2378354" y="1313438"/>
                  <a:pt x="2516466" y="1247953"/>
                  <a:pt x="2571632" y="1174928"/>
                </a:cubicBezTo>
                <a:cubicBezTo>
                  <a:pt x="2626798" y="1101903"/>
                  <a:pt x="2637513" y="995938"/>
                  <a:pt x="2626401" y="896322"/>
                </a:cubicBezTo>
                <a:cubicBezTo>
                  <a:pt x="2615289" y="796706"/>
                  <a:pt x="2600604" y="695503"/>
                  <a:pt x="2504957" y="577234"/>
                </a:cubicBezTo>
                <a:cubicBezTo>
                  <a:pt x="2409310" y="458965"/>
                  <a:pt x="2207698" y="277593"/>
                  <a:pt x="2052520" y="186709"/>
                </a:cubicBezTo>
                <a:cubicBezTo>
                  <a:pt x="1897342" y="95825"/>
                  <a:pt x="1700491" y="62884"/>
                  <a:pt x="1573888" y="31928"/>
                </a:cubicBezTo>
                <a:cubicBezTo>
                  <a:pt x="1447285" y="972"/>
                  <a:pt x="1442523" y="-8553"/>
                  <a:pt x="1292901" y="811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E578D6-208B-6800-B4FC-3EF030E8B239}"/>
              </a:ext>
            </a:extLst>
          </p:cNvPr>
          <p:cNvSpPr/>
          <p:nvPr/>
        </p:nvSpPr>
        <p:spPr>
          <a:xfrm>
            <a:off x="6820124" y="2079516"/>
            <a:ext cx="620449" cy="1176126"/>
          </a:xfrm>
          <a:custGeom>
            <a:avLst/>
            <a:gdLst>
              <a:gd name="connsiteX0" fmla="*/ 0 w 620449"/>
              <a:gd name="connsiteY0" fmla="*/ 0 h 1176126"/>
              <a:gd name="connsiteX1" fmla="*/ 42640 w 620449"/>
              <a:gd name="connsiteY1" fmla="*/ 20257 h 1176126"/>
              <a:gd name="connsiteX2" fmla="*/ 495077 w 620449"/>
              <a:gd name="connsiteY2" fmla="*/ 410782 h 1176126"/>
              <a:gd name="connsiteX3" fmla="*/ 616521 w 620449"/>
              <a:gd name="connsiteY3" fmla="*/ 729870 h 1176126"/>
              <a:gd name="connsiteX4" fmla="*/ 561752 w 620449"/>
              <a:gd name="connsiteY4" fmla="*/ 1008476 h 1176126"/>
              <a:gd name="connsiteX5" fmla="*/ 285527 w 620449"/>
              <a:gd name="connsiteY5" fmla="*/ 1168020 h 1176126"/>
              <a:gd name="connsiteX6" fmla="*/ 64071 w 620449"/>
              <a:gd name="connsiteY6" fmla="*/ 1134682 h 1176126"/>
              <a:gd name="connsiteX7" fmla="*/ 596 w 620449"/>
              <a:gd name="connsiteY7" fmla="*/ 1104637 h 1176126"/>
              <a:gd name="connsiteX8" fmla="*/ 0 w 620449"/>
              <a:gd name="connsiteY8" fmla="*/ 1104281 h 117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0449" h="1176126">
                <a:moveTo>
                  <a:pt x="0" y="0"/>
                </a:moveTo>
                <a:lnTo>
                  <a:pt x="42640" y="20257"/>
                </a:lnTo>
                <a:cubicBezTo>
                  <a:pt x="197818" y="111141"/>
                  <a:pt x="399430" y="292513"/>
                  <a:pt x="495077" y="410782"/>
                </a:cubicBezTo>
                <a:cubicBezTo>
                  <a:pt x="590724" y="529051"/>
                  <a:pt x="605409" y="630254"/>
                  <a:pt x="616521" y="729870"/>
                </a:cubicBezTo>
                <a:cubicBezTo>
                  <a:pt x="627633" y="829486"/>
                  <a:pt x="616918" y="935451"/>
                  <a:pt x="561752" y="1008476"/>
                </a:cubicBezTo>
                <a:cubicBezTo>
                  <a:pt x="506586" y="1081501"/>
                  <a:pt x="368474" y="1146986"/>
                  <a:pt x="285527" y="1168020"/>
                </a:cubicBezTo>
                <a:cubicBezTo>
                  <a:pt x="202580" y="1189054"/>
                  <a:pt x="149399" y="1166035"/>
                  <a:pt x="64071" y="1134682"/>
                </a:cubicBezTo>
                <a:cubicBezTo>
                  <a:pt x="42739" y="1126844"/>
                  <a:pt x="21879" y="1116525"/>
                  <a:pt x="596" y="1104637"/>
                </a:cubicBezTo>
                <a:lnTo>
                  <a:pt x="0" y="1104281"/>
                </a:lnTo>
                <a:close/>
              </a:path>
            </a:pathLst>
          </a:custGeom>
          <a:solidFill>
            <a:srgbClr val="30EA4B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D3DB23-14B2-E81E-5928-45AAC25BA7E5}"/>
              </a:ext>
            </a:extLst>
          </p:cNvPr>
          <p:cNvSpPr txBox="1"/>
          <p:nvPr/>
        </p:nvSpPr>
        <p:spPr>
          <a:xfrm>
            <a:off x="6735719" y="2498302"/>
            <a:ext cx="704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22% </a:t>
            </a:r>
          </a:p>
        </p:txBody>
      </p:sp>
    </p:spTree>
    <p:extLst>
      <p:ext uri="{BB962C8B-B14F-4D97-AF65-F5344CB8AC3E}">
        <p14:creationId xmlns:p14="http://schemas.microsoft.com/office/powerpoint/2010/main" val="260043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ground, outdoor, people&#10;&#10;Description automatically generated">
            <a:extLst>
              <a:ext uri="{FF2B5EF4-FFF2-40B4-BE49-F238E27FC236}">
                <a16:creationId xmlns:a16="http://schemas.microsoft.com/office/drawing/2014/main" id="{CDAAB8C5-E28E-1281-F634-C665D8268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62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ground, outdoor, people&#10;&#10;Description automatically generated">
            <a:extLst>
              <a:ext uri="{FF2B5EF4-FFF2-40B4-BE49-F238E27FC236}">
                <a16:creationId xmlns:a16="http://schemas.microsoft.com/office/drawing/2014/main" id="{CDAAB8C5-E28E-1281-F634-C665D8268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0925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7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6484ED-8249-99D6-6897-E59BD98E2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287192"/>
              </p:ext>
            </p:extLst>
          </p:nvPr>
        </p:nvGraphicFramePr>
        <p:xfrm>
          <a:off x="581026" y="4468760"/>
          <a:ext cx="3714749" cy="1912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145">
                  <a:extLst>
                    <a:ext uri="{9D8B030D-6E8A-4147-A177-3AD203B41FA5}">
                      <a16:colId xmlns:a16="http://schemas.microsoft.com/office/drawing/2014/main" val="240953006"/>
                    </a:ext>
                  </a:extLst>
                </a:gridCol>
                <a:gridCol w="386253">
                  <a:extLst>
                    <a:ext uri="{9D8B030D-6E8A-4147-A177-3AD203B41FA5}">
                      <a16:colId xmlns:a16="http://schemas.microsoft.com/office/drawing/2014/main" val="1975493792"/>
                    </a:ext>
                  </a:extLst>
                </a:gridCol>
                <a:gridCol w="1645775">
                  <a:extLst>
                    <a:ext uri="{9D8B030D-6E8A-4147-A177-3AD203B41FA5}">
                      <a16:colId xmlns:a16="http://schemas.microsoft.com/office/drawing/2014/main" val="2193060626"/>
                    </a:ext>
                  </a:extLst>
                </a:gridCol>
                <a:gridCol w="416482">
                  <a:extLst>
                    <a:ext uri="{9D8B030D-6E8A-4147-A177-3AD203B41FA5}">
                      <a16:colId xmlns:a16="http://schemas.microsoft.com/office/drawing/2014/main" val="1536647272"/>
                    </a:ext>
                  </a:extLst>
                </a:gridCol>
                <a:gridCol w="557548">
                  <a:extLst>
                    <a:ext uri="{9D8B030D-6E8A-4147-A177-3AD203B41FA5}">
                      <a16:colId xmlns:a16="http://schemas.microsoft.com/office/drawing/2014/main" val="2394784194"/>
                    </a:ext>
                  </a:extLst>
                </a:gridCol>
                <a:gridCol w="248546">
                  <a:extLst>
                    <a:ext uri="{9D8B030D-6E8A-4147-A177-3AD203B41FA5}">
                      <a16:colId xmlns:a16="http://schemas.microsoft.com/office/drawing/2014/main" val="1782884576"/>
                    </a:ext>
                  </a:extLst>
                </a:gridCol>
              </a:tblGrid>
              <a:tr h="318832">
                <a:tc gridSpan="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CS/Computing Degree Enrollment</a:t>
                      </a:r>
                    </a:p>
                  </a:txBody>
                  <a:tcPr marL="9491" marR="9491" marT="9491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627120"/>
                  </a:ext>
                </a:extLst>
              </a:tr>
              <a:tr h="31883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Race/Ethnic group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Population Size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Percent of Students that enrolled into a CS/Computing Degree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Where we are at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Where we need to be 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Gap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151320322"/>
                  </a:ext>
                </a:extLst>
              </a:tr>
              <a:tr h="31883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Black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27966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1063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2531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1468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2996905056"/>
                  </a:ext>
                </a:extLst>
              </a:tr>
              <a:tr h="31883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Hispanic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51271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2153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4640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2487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442812637"/>
                  </a:ext>
                </a:extLst>
              </a:tr>
              <a:tr h="31883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White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130509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5220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2816406769"/>
                  </a:ext>
                </a:extLst>
              </a:tr>
              <a:tr h="318832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Asian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23305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3286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5855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272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59821" y="0"/>
            <a:ext cx="12451223" cy="7007551"/>
          </a:xfrm>
          <a:prstGeom prst="rect">
            <a:avLst/>
          </a:prstGeom>
          <a:solidFill>
            <a:srgbClr val="EADD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709016" y="119641"/>
            <a:ext cx="6751177" cy="68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76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99CBA4-79D8-21CB-F8FA-819683CD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200" y="8213725"/>
            <a:ext cx="10515600" cy="1325563"/>
          </a:xfrm>
        </p:spPr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EE7EC-DD8F-0801-CB3E-A1A2A2F0C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8200" y="9674225"/>
            <a:ext cx="10515600" cy="4351338"/>
          </a:xfrm>
        </p:spPr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8C952A-7EEA-5162-B032-8BBC9DBDF547}"/>
              </a:ext>
            </a:extLst>
          </p:cNvPr>
          <p:cNvSpPr txBox="1"/>
          <p:nvPr/>
        </p:nvSpPr>
        <p:spPr>
          <a:xfrm>
            <a:off x="9880600" y="6514068"/>
            <a:ext cx="7467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 err="1">
                <a:solidFill>
                  <a:srgbClr val="FFFFFF"/>
                </a:solidFill>
                <a:effectLst/>
                <a:latin typeface="Proxima Nova"/>
              </a:rPr>
              <a:t>Jaredé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Proxima Nova"/>
              </a:rPr>
              <a:t> on flicker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842526" y="0"/>
            <a:ext cx="6834874" cy="6897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C18D36-5843-248F-AC04-7DF3D82CC127}"/>
              </a:ext>
            </a:extLst>
          </p:cNvPr>
          <p:cNvSpPr txBox="1"/>
          <p:nvPr/>
        </p:nvSpPr>
        <p:spPr>
          <a:xfrm>
            <a:off x="5419974" y="2182221"/>
            <a:ext cx="469328" cy="23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100%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053893A-8CED-1FE5-9D1A-860DB00F594C}"/>
              </a:ext>
            </a:extLst>
          </p:cNvPr>
          <p:cNvSpPr/>
          <p:nvPr/>
        </p:nvSpPr>
        <p:spPr>
          <a:xfrm>
            <a:off x="2603685" y="3682924"/>
            <a:ext cx="3352395" cy="3554455"/>
          </a:xfrm>
          <a:custGeom>
            <a:avLst/>
            <a:gdLst>
              <a:gd name="connsiteX0" fmla="*/ 156260 w 3311343"/>
              <a:gd name="connsiteY0" fmla="*/ 425682 h 3510929"/>
              <a:gd name="connsiteX1" fmla="*/ 223846 w 3311343"/>
              <a:gd name="connsiteY1" fmla="*/ 377975 h 3510929"/>
              <a:gd name="connsiteX2" fmla="*/ 239749 w 3311343"/>
              <a:gd name="connsiteY2" fmla="*/ 342194 h 3510929"/>
              <a:gd name="connsiteX3" fmla="*/ 275530 w 3311343"/>
              <a:gd name="connsiteY3" fmla="*/ 294486 h 3510929"/>
              <a:gd name="connsiteX4" fmla="*/ 327213 w 3311343"/>
              <a:gd name="connsiteY4" fmla="*/ 262681 h 3510929"/>
              <a:gd name="connsiteX5" fmla="*/ 394799 w 3311343"/>
              <a:gd name="connsiteY5" fmla="*/ 218949 h 3510929"/>
              <a:gd name="connsiteX6" fmla="*/ 462385 w 3311343"/>
              <a:gd name="connsiteY6" fmla="*/ 199070 h 3510929"/>
              <a:gd name="connsiteX7" fmla="*/ 541898 w 3311343"/>
              <a:gd name="connsiteY7" fmla="*/ 195095 h 3510929"/>
              <a:gd name="connsiteX8" fmla="*/ 601533 w 3311343"/>
              <a:gd name="connsiteY8" fmla="*/ 199070 h 3510929"/>
              <a:gd name="connsiteX9" fmla="*/ 625387 w 3311343"/>
              <a:gd name="connsiteY9" fmla="*/ 135460 h 3510929"/>
              <a:gd name="connsiteX10" fmla="*/ 673095 w 3311343"/>
              <a:gd name="connsiteY10" fmla="*/ 79801 h 3510929"/>
              <a:gd name="connsiteX11" fmla="*/ 744656 w 3311343"/>
              <a:gd name="connsiteY11" fmla="*/ 40044 h 3510929"/>
              <a:gd name="connsiteX12" fmla="*/ 828145 w 3311343"/>
              <a:gd name="connsiteY12" fmla="*/ 16190 h 3510929"/>
              <a:gd name="connsiteX13" fmla="*/ 943439 w 3311343"/>
              <a:gd name="connsiteY13" fmla="*/ 28117 h 3510929"/>
              <a:gd name="connsiteX14" fmla="*/ 1011025 w 3311343"/>
              <a:gd name="connsiteY14" fmla="*/ 47996 h 3510929"/>
              <a:gd name="connsiteX15" fmla="*/ 1054757 w 3311343"/>
              <a:gd name="connsiteY15" fmla="*/ 71849 h 3510929"/>
              <a:gd name="connsiteX16" fmla="*/ 1086563 w 3311343"/>
              <a:gd name="connsiteY16" fmla="*/ 95703 h 3510929"/>
              <a:gd name="connsiteX17" fmla="*/ 1098490 w 3311343"/>
              <a:gd name="connsiteY17" fmla="*/ 119557 h 3510929"/>
              <a:gd name="connsiteX18" fmla="*/ 1154149 w 3311343"/>
              <a:gd name="connsiteY18" fmla="*/ 55947 h 3510929"/>
              <a:gd name="connsiteX19" fmla="*/ 1241613 w 3311343"/>
              <a:gd name="connsiteY19" fmla="*/ 16190 h 3510929"/>
              <a:gd name="connsiteX20" fmla="*/ 1368834 w 3311343"/>
              <a:gd name="connsiteY20" fmla="*/ 288 h 3510929"/>
              <a:gd name="connsiteX21" fmla="*/ 1484128 w 3311343"/>
              <a:gd name="connsiteY21" fmla="*/ 28117 h 3510929"/>
              <a:gd name="connsiteX22" fmla="*/ 1571592 w 3311343"/>
              <a:gd name="connsiteY22" fmla="*/ 75825 h 3510929"/>
              <a:gd name="connsiteX23" fmla="*/ 1627251 w 3311343"/>
              <a:gd name="connsiteY23" fmla="*/ 147387 h 3510929"/>
              <a:gd name="connsiteX24" fmla="*/ 1643154 w 3311343"/>
              <a:gd name="connsiteY24" fmla="*/ 167265 h 3510929"/>
              <a:gd name="connsiteX25" fmla="*/ 1714716 w 3311343"/>
              <a:gd name="connsiteY25" fmla="*/ 95703 h 3510929"/>
              <a:gd name="connsiteX26" fmla="*/ 1841936 w 3311343"/>
              <a:gd name="connsiteY26" fmla="*/ 51971 h 3510929"/>
              <a:gd name="connsiteX27" fmla="*/ 1969157 w 3311343"/>
              <a:gd name="connsiteY27" fmla="*/ 51971 h 3510929"/>
              <a:gd name="connsiteX28" fmla="*/ 2088427 w 3311343"/>
              <a:gd name="connsiteY28" fmla="*/ 103655 h 3510929"/>
              <a:gd name="connsiteX29" fmla="*/ 2179867 w 3311343"/>
              <a:gd name="connsiteY29" fmla="*/ 187143 h 3510929"/>
              <a:gd name="connsiteX30" fmla="*/ 2191794 w 3311343"/>
              <a:gd name="connsiteY30" fmla="*/ 214973 h 3510929"/>
              <a:gd name="connsiteX31" fmla="*/ 2247453 w 3311343"/>
              <a:gd name="connsiteY31" fmla="*/ 171241 h 3510929"/>
              <a:gd name="connsiteX32" fmla="*/ 2342869 w 3311343"/>
              <a:gd name="connsiteY32" fmla="*/ 143411 h 3510929"/>
              <a:gd name="connsiteX33" fmla="*/ 2454187 w 3311343"/>
              <a:gd name="connsiteY33" fmla="*/ 159314 h 3510929"/>
              <a:gd name="connsiteX34" fmla="*/ 2565505 w 3311343"/>
              <a:gd name="connsiteY34" fmla="*/ 207022 h 3510929"/>
              <a:gd name="connsiteX35" fmla="*/ 2625140 w 3311343"/>
              <a:gd name="connsiteY35" fmla="*/ 274608 h 3510929"/>
              <a:gd name="connsiteX36" fmla="*/ 2664896 w 3311343"/>
              <a:gd name="connsiteY36" fmla="*/ 350145 h 3510929"/>
              <a:gd name="connsiteX37" fmla="*/ 2668872 w 3311343"/>
              <a:gd name="connsiteY37" fmla="*/ 377975 h 3510929"/>
              <a:gd name="connsiteX38" fmla="*/ 2740434 w 3311343"/>
              <a:gd name="connsiteY38" fmla="*/ 370023 h 3510929"/>
              <a:gd name="connsiteX39" fmla="*/ 2811996 w 3311343"/>
              <a:gd name="connsiteY39" fmla="*/ 389902 h 3510929"/>
              <a:gd name="connsiteX40" fmla="*/ 2875606 w 3311343"/>
              <a:gd name="connsiteY40" fmla="*/ 421707 h 3510929"/>
              <a:gd name="connsiteX41" fmla="*/ 2931265 w 3311343"/>
              <a:gd name="connsiteY41" fmla="*/ 465439 h 3510929"/>
              <a:gd name="connsiteX42" fmla="*/ 2959095 w 3311343"/>
              <a:gd name="connsiteY42" fmla="*/ 525074 h 3510929"/>
              <a:gd name="connsiteX43" fmla="*/ 2967046 w 3311343"/>
              <a:gd name="connsiteY43" fmla="*/ 568806 h 3510929"/>
              <a:gd name="connsiteX44" fmla="*/ 3026681 w 3311343"/>
              <a:gd name="connsiteY44" fmla="*/ 616514 h 3510929"/>
              <a:gd name="connsiteX45" fmla="*/ 3054510 w 3311343"/>
              <a:gd name="connsiteY45" fmla="*/ 680124 h 3510929"/>
              <a:gd name="connsiteX46" fmla="*/ 3070413 w 3311343"/>
              <a:gd name="connsiteY46" fmla="*/ 874931 h 3510929"/>
              <a:gd name="connsiteX47" fmla="*/ 3106194 w 3311343"/>
              <a:gd name="connsiteY47" fmla="*/ 1276472 h 3510929"/>
              <a:gd name="connsiteX48" fmla="*/ 3241366 w 3311343"/>
              <a:gd name="connsiteY48" fmla="*/ 2584462 h 3510929"/>
              <a:gd name="connsiteX49" fmla="*/ 3308952 w 3311343"/>
              <a:gd name="connsiteY49" fmla="*/ 3212615 h 3510929"/>
              <a:gd name="connsiteX50" fmla="*/ 3277147 w 3311343"/>
              <a:gd name="connsiteY50" fmla="*/ 3343811 h 3510929"/>
              <a:gd name="connsiteX51" fmla="*/ 3102218 w 3311343"/>
              <a:gd name="connsiteY51" fmla="*/ 3355738 h 3510929"/>
              <a:gd name="connsiteX52" fmla="*/ 2625140 w 3311343"/>
              <a:gd name="connsiteY52" fmla="*/ 3363689 h 3510929"/>
              <a:gd name="connsiteX53" fmla="*/ 184090 w 3311343"/>
              <a:gd name="connsiteY53" fmla="*/ 3343811 h 3510929"/>
              <a:gd name="connsiteX54" fmla="*/ 172163 w 3311343"/>
              <a:gd name="connsiteY54" fmla="*/ 1173105 h 3510929"/>
              <a:gd name="connsiteX55" fmla="*/ 156260 w 3311343"/>
              <a:gd name="connsiteY55" fmla="*/ 425682 h 3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11343" h="3510929">
                <a:moveTo>
                  <a:pt x="156260" y="425682"/>
                </a:moveTo>
                <a:cubicBezTo>
                  <a:pt x="164874" y="293160"/>
                  <a:pt x="209931" y="391890"/>
                  <a:pt x="223846" y="377975"/>
                </a:cubicBezTo>
                <a:cubicBezTo>
                  <a:pt x="237761" y="364060"/>
                  <a:pt x="231135" y="356109"/>
                  <a:pt x="239749" y="342194"/>
                </a:cubicBezTo>
                <a:cubicBezTo>
                  <a:pt x="248363" y="328279"/>
                  <a:pt x="260953" y="307738"/>
                  <a:pt x="275530" y="294486"/>
                </a:cubicBezTo>
                <a:cubicBezTo>
                  <a:pt x="290107" y="281234"/>
                  <a:pt x="307335" y="275270"/>
                  <a:pt x="327213" y="262681"/>
                </a:cubicBezTo>
                <a:cubicBezTo>
                  <a:pt x="347091" y="250091"/>
                  <a:pt x="372270" y="229551"/>
                  <a:pt x="394799" y="218949"/>
                </a:cubicBezTo>
                <a:cubicBezTo>
                  <a:pt x="417328" y="208347"/>
                  <a:pt x="437869" y="203046"/>
                  <a:pt x="462385" y="199070"/>
                </a:cubicBezTo>
                <a:cubicBezTo>
                  <a:pt x="486901" y="195094"/>
                  <a:pt x="518707" y="195095"/>
                  <a:pt x="541898" y="195095"/>
                </a:cubicBezTo>
                <a:cubicBezTo>
                  <a:pt x="565089" y="195095"/>
                  <a:pt x="587618" y="209009"/>
                  <a:pt x="601533" y="199070"/>
                </a:cubicBezTo>
                <a:cubicBezTo>
                  <a:pt x="615448" y="189131"/>
                  <a:pt x="613460" y="155338"/>
                  <a:pt x="625387" y="135460"/>
                </a:cubicBezTo>
                <a:cubicBezTo>
                  <a:pt x="637314" y="115582"/>
                  <a:pt x="653217" y="95704"/>
                  <a:pt x="673095" y="79801"/>
                </a:cubicBezTo>
                <a:cubicBezTo>
                  <a:pt x="692973" y="63898"/>
                  <a:pt x="718814" y="50646"/>
                  <a:pt x="744656" y="40044"/>
                </a:cubicBezTo>
                <a:cubicBezTo>
                  <a:pt x="770498" y="29442"/>
                  <a:pt x="795015" y="18178"/>
                  <a:pt x="828145" y="16190"/>
                </a:cubicBezTo>
                <a:cubicBezTo>
                  <a:pt x="861276" y="14202"/>
                  <a:pt x="912959" y="22816"/>
                  <a:pt x="943439" y="28117"/>
                </a:cubicBezTo>
                <a:cubicBezTo>
                  <a:pt x="973919" y="33418"/>
                  <a:pt x="992472" y="40707"/>
                  <a:pt x="1011025" y="47996"/>
                </a:cubicBezTo>
                <a:cubicBezTo>
                  <a:pt x="1029578" y="55285"/>
                  <a:pt x="1042167" y="63898"/>
                  <a:pt x="1054757" y="71849"/>
                </a:cubicBezTo>
                <a:cubicBezTo>
                  <a:pt x="1067347" y="79800"/>
                  <a:pt x="1079274" y="87752"/>
                  <a:pt x="1086563" y="95703"/>
                </a:cubicBezTo>
                <a:cubicBezTo>
                  <a:pt x="1093852" y="103654"/>
                  <a:pt x="1087226" y="126183"/>
                  <a:pt x="1098490" y="119557"/>
                </a:cubicBezTo>
                <a:cubicBezTo>
                  <a:pt x="1109754" y="112931"/>
                  <a:pt x="1130295" y="73175"/>
                  <a:pt x="1154149" y="55947"/>
                </a:cubicBezTo>
                <a:cubicBezTo>
                  <a:pt x="1178003" y="38719"/>
                  <a:pt x="1205832" y="25466"/>
                  <a:pt x="1241613" y="16190"/>
                </a:cubicBezTo>
                <a:cubicBezTo>
                  <a:pt x="1277394" y="6914"/>
                  <a:pt x="1328415" y="-1700"/>
                  <a:pt x="1368834" y="288"/>
                </a:cubicBezTo>
                <a:cubicBezTo>
                  <a:pt x="1409253" y="2276"/>
                  <a:pt x="1450335" y="15528"/>
                  <a:pt x="1484128" y="28117"/>
                </a:cubicBezTo>
                <a:cubicBezTo>
                  <a:pt x="1517921" y="40706"/>
                  <a:pt x="1547738" y="55947"/>
                  <a:pt x="1571592" y="75825"/>
                </a:cubicBezTo>
                <a:cubicBezTo>
                  <a:pt x="1595446" y="95703"/>
                  <a:pt x="1615324" y="132147"/>
                  <a:pt x="1627251" y="147387"/>
                </a:cubicBezTo>
                <a:cubicBezTo>
                  <a:pt x="1639178" y="162627"/>
                  <a:pt x="1628577" y="175879"/>
                  <a:pt x="1643154" y="167265"/>
                </a:cubicBezTo>
                <a:cubicBezTo>
                  <a:pt x="1657731" y="158651"/>
                  <a:pt x="1681586" y="114919"/>
                  <a:pt x="1714716" y="95703"/>
                </a:cubicBezTo>
                <a:cubicBezTo>
                  <a:pt x="1747846" y="76487"/>
                  <a:pt x="1799529" y="59260"/>
                  <a:pt x="1841936" y="51971"/>
                </a:cubicBezTo>
                <a:cubicBezTo>
                  <a:pt x="1884343" y="44682"/>
                  <a:pt x="1928075" y="43357"/>
                  <a:pt x="1969157" y="51971"/>
                </a:cubicBezTo>
                <a:cubicBezTo>
                  <a:pt x="2010239" y="60585"/>
                  <a:pt x="2053309" y="81126"/>
                  <a:pt x="2088427" y="103655"/>
                </a:cubicBezTo>
                <a:cubicBezTo>
                  <a:pt x="2123545" y="126184"/>
                  <a:pt x="2162639" y="168590"/>
                  <a:pt x="2179867" y="187143"/>
                </a:cubicBezTo>
                <a:cubicBezTo>
                  <a:pt x="2197095" y="205696"/>
                  <a:pt x="2180530" y="217623"/>
                  <a:pt x="2191794" y="214973"/>
                </a:cubicBezTo>
                <a:cubicBezTo>
                  <a:pt x="2203058" y="212323"/>
                  <a:pt x="2222274" y="183168"/>
                  <a:pt x="2247453" y="171241"/>
                </a:cubicBezTo>
                <a:cubicBezTo>
                  <a:pt x="2272632" y="159314"/>
                  <a:pt x="2308413" y="145399"/>
                  <a:pt x="2342869" y="143411"/>
                </a:cubicBezTo>
                <a:cubicBezTo>
                  <a:pt x="2377325" y="141423"/>
                  <a:pt x="2417081" y="148712"/>
                  <a:pt x="2454187" y="159314"/>
                </a:cubicBezTo>
                <a:cubicBezTo>
                  <a:pt x="2491293" y="169916"/>
                  <a:pt x="2537013" y="187806"/>
                  <a:pt x="2565505" y="207022"/>
                </a:cubicBezTo>
                <a:cubicBezTo>
                  <a:pt x="2593997" y="226238"/>
                  <a:pt x="2608575" y="250754"/>
                  <a:pt x="2625140" y="274608"/>
                </a:cubicBezTo>
                <a:cubicBezTo>
                  <a:pt x="2641705" y="298462"/>
                  <a:pt x="2657607" y="332917"/>
                  <a:pt x="2664896" y="350145"/>
                </a:cubicBezTo>
                <a:cubicBezTo>
                  <a:pt x="2672185" y="367373"/>
                  <a:pt x="2656282" y="374662"/>
                  <a:pt x="2668872" y="377975"/>
                </a:cubicBezTo>
                <a:cubicBezTo>
                  <a:pt x="2681462" y="381288"/>
                  <a:pt x="2716580" y="368035"/>
                  <a:pt x="2740434" y="370023"/>
                </a:cubicBezTo>
                <a:cubicBezTo>
                  <a:pt x="2764288" y="372011"/>
                  <a:pt x="2789467" y="381288"/>
                  <a:pt x="2811996" y="389902"/>
                </a:cubicBezTo>
                <a:cubicBezTo>
                  <a:pt x="2834525" y="398516"/>
                  <a:pt x="2855728" y="409117"/>
                  <a:pt x="2875606" y="421707"/>
                </a:cubicBezTo>
                <a:cubicBezTo>
                  <a:pt x="2895484" y="434297"/>
                  <a:pt x="2917350" y="448211"/>
                  <a:pt x="2931265" y="465439"/>
                </a:cubicBezTo>
                <a:cubicBezTo>
                  <a:pt x="2945180" y="482667"/>
                  <a:pt x="2953132" y="507846"/>
                  <a:pt x="2959095" y="525074"/>
                </a:cubicBezTo>
                <a:cubicBezTo>
                  <a:pt x="2965058" y="542302"/>
                  <a:pt x="2955782" y="553566"/>
                  <a:pt x="2967046" y="568806"/>
                </a:cubicBezTo>
                <a:cubicBezTo>
                  <a:pt x="2978310" y="584046"/>
                  <a:pt x="3012104" y="597961"/>
                  <a:pt x="3026681" y="616514"/>
                </a:cubicBezTo>
                <a:cubicBezTo>
                  <a:pt x="3041258" y="635067"/>
                  <a:pt x="3047221" y="637054"/>
                  <a:pt x="3054510" y="680124"/>
                </a:cubicBezTo>
                <a:cubicBezTo>
                  <a:pt x="3061799" y="723194"/>
                  <a:pt x="3061799" y="775540"/>
                  <a:pt x="3070413" y="874931"/>
                </a:cubicBezTo>
                <a:cubicBezTo>
                  <a:pt x="3079027" y="974322"/>
                  <a:pt x="3077702" y="991550"/>
                  <a:pt x="3106194" y="1276472"/>
                </a:cubicBezTo>
                <a:cubicBezTo>
                  <a:pt x="3134686" y="1561394"/>
                  <a:pt x="3207573" y="2261771"/>
                  <a:pt x="3241366" y="2584462"/>
                </a:cubicBezTo>
                <a:cubicBezTo>
                  <a:pt x="3275159" y="2907153"/>
                  <a:pt x="3302989" y="3086057"/>
                  <a:pt x="3308952" y="3212615"/>
                </a:cubicBezTo>
                <a:cubicBezTo>
                  <a:pt x="3314915" y="3339173"/>
                  <a:pt x="3311603" y="3319957"/>
                  <a:pt x="3277147" y="3343811"/>
                </a:cubicBezTo>
                <a:cubicBezTo>
                  <a:pt x="3242691" y="3367665"/>
                  <a:pt x="3210886" y="3352425"/>
                  <a:pt x="3102218" y="3355738"/>
                </a:cubicBezTo>
                <a:cubicBezTo>
                  <a:pt x="2993550" y="3359051"/>
                  <a:pt x="2625140" y="3363689"/>
                  <a:pt x="2625140" y="3363689"/>
                </a:cubicBezTo>
                <a:cubicBezTo>
                  <a:pt x="2138785" y="3361701"/>
                  <a:pt x="592919" y="3708908"/>
                  <a:pt x="184090" y="3343811"/>
                </a:cubicBezTo>
                <a:cubicBezTo>
                  <a:pt x="-224739" y="2978714"/>
                  <a:pt x="175476" y="1658797"/>
                  <a:pt x="172163" y="1173105"/>
                </a:cubicBezTo>
                <a:cubicBezTo>
                  <a:pt x="168850" y="687413"/>
                  <a:pt x="147646" y="558204"/>
                  <a:pt x="156260" y="425682"/>
                </a:cubicBezTo>
                <a:close/>
              </a:path>
            </a:pathLst>
          </a:custGeom>
          <a:solidFill>
            <a:srgbClr val="30EA4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80967" y="0"/>
            <a:ext cx="2949889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F89A9-1C71-9ACF-B0B5-889D06BCE276}"/>
              </a:ext>
            </a:extLst>
          </p:cNvPr>
          <p:cNvSpPr/>
          <p:nvPr/>
        </p:nvSpPr>
        <p:spPr>
          <a:xfrm>
            <a:off x="9593702" y="0"/>
            <a:ext cx="3007191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9F78-4A54-BF61-F4C8-026A1F94BF43}"/>
              </a:ext>
            </a:extLst>
          </p:cNvPr>
          <p:cNvSpPr txBox="1"/>
          <p:nvPr/>
        </p:nvSpPr>
        <p:spPr>
          <a:xfrm>
            <a:off x="10205460" y="1316235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22%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graduates in computing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30800-D24F-E170-3759-9EC6FE8AEBD0}"/>
              </a:ext>
            </a:extLst>
          </p:cNvPr>
          <p:cNvSpPr txBox="1"/>
          <p:nvPr/>
        </p:nvSpPr>
        <p:spPr>
          <a:xfrm>
            <a:off x="429149" y="322622"/>
            <a:ext cx="36332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Bauer Bodoni Std Black" panose="02070903080706020303" pitchFamily="18" charset="0"/>
              </a:rPr>
              <a:t>42% 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high school graduates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FA9603-69F8-6A27-CEFE-F199F6DEE806}"/>
              </a:ext>
            </a:extLst>
          </p:cNvPr>
          <p:cNvCxnSpPr/>
          <p:nvPr/>
        </p:nvCxnSpPr>
        <p:spPr>
          <a:xfrm flipH="1">
            <a:off x="4693853" y="1932366"/>
            <a:ext cx="216005" cy="496523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E08EAB-E00A-1FA0-FEDD-D02A17D9C7CB}"/>
              </a:ext>
            </a:extLst>
          </p:cNvPr>
          <p:cNvCxnSpPr>
            <a:cxnSpLocks/>
          </p:cNvCxnSpPr>
          <p:nvPr/>
        </p:nvCxnSpPr>
        <p:spPr>
          <a:xfrm flipH="1">
            <a:off x="3881263" y="1780961"/>
            <a:ext cx="668262" cy="510184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31E78C-3D81-48BD-5C1B-12978C28B4FE}"/>
              </a:ext>
            </a:extLst>
          </p:cNvPr>
          <p:cNvCxnSpPr>
            <a:cxnSpLocks/>
          </p:cNvCxnSpPr>
          <p:nvPr/>
        </p:nvCxnSpPr>
        <p:spPr>
          <a:xfrm flipH="1">
            <a:off x="3010814" y="1886079"/>
            <a:ext cx="1143027" cy="501152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55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562882" y="-3127405"/>
            <a:ext cx="456914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3415A8-A8D2-FD86-0B39-0C7EC5710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A263754-0C83-12E0-8AE0-417812158193}"/>
              </a:ext>
            </a:extLst>
          </p:cNvPr>
          <p:cNvSpPr/>
          <p:nvPr/>
        </p:nvSpPr>
        <p:spPr>
          <a:xfrm rot="10800000">
            <a:off x="7449278" y="1428639"/>
            <a:ext cx="2980300" cy="2171921"/>
          </a:xfrm>
          <a:prstGeom prst="triangle">
            <a:avLst>
              <a:gd name="adj" fmla="val 49583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D02E6FA-C3D6-1827-62CA-A07FC174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0" y="7289800"/>
            <a:ext cx="480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9EF220-AB2C-4C27-1BEB-F624A01FB784}"/>
              </a:ext>
            </a:extLst>
          </p:cNvPr>
          <p:cNvCxnSpPr/>
          <p:nvPr/>
        </p:nvCxnSpPr>
        <p:spPr>
          <a:xfrm>
            <a:off x="4551521" y="-721360"/>
            <a:ext cx="0" cy="251460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A1FB6-29A6-0B9E-E2C3-52ECABE932C9}"/>
              </a:ext>
            </a:extLst>
          </p:cNvPr>
          <p:cNvGrpSpPr/>
          <p:nvPr/>
        </p:nvGrpSpPr>
        <p:grpSpPr>
          <a:xfrm>
            <a:off x="2739783" y="3619721"/>
            <a:ext cx="1628004" cy="3009900"/>
            <a:chOff x="1250455" y="1793240"/>
            <a:chExt cx="4845545" cy="5064760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F2B857C-5224-1CF0-A402-51E30767BBE2}"/>
                </a:ext>
              </a:extLst>
            </p:cNvPr>
            <p:cNvSpPr/>
            <p:nvPr/>
          </p:nvSpPr>
          <p:spPr>
            <a:xfrm>
              <a:off x="1250455" y="1793240"/>
              <a:ext cx="4845545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CF7CAC-11CC-A9F6-F14D-B97062B1D30C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8E4DCE-ACE9-E5D3-83A2-06F02ACAF269}"/>
              </a:ext>
            </a:extLst>
          </p:cNvPr>
          <p:cNvGrpSpPr/>
          <p:nvPr/>
        </p:nvGrpSpPr>
        <p:grpSpPr>
          <a:xfrm>
            <a:off x="7511556" y="3848100"/>
            <a:ext cx="2879624" cy="3009900"/>
            <a:chOff x="1250455" y="1793240"/>
            <a:chExt cx="4845545" cy="506476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AE6FC4A3-1D3D-79F9-9A9F-E7A972C1A335}"/>
                </a:ext>
              </a:extLst>
            </p:cNvPr>
            <p:cNvSpPr/>
            <p:nvPr/>
          </p:nvSpPr>
          <p:spPr>
            <a:xfrm>
              <a:off x="1250456" y="1793240"/>
              <a:ext cx="4845544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0EC0A70-ECB9-1E7B-10E4-BBB1652A9F80}"/>
                </a:ext>
              </a:extLst>
            </p:cNvPr>
            <p:cNvSpPr/>
            <p:nvPr/>
          </p:nvSpPr>
          <p:spPr>
            <a:xfrm>
              <a:off x="3323538" y="1793240"/>
              <a:ext cx="666360" cy="485616"/>
            </a:xfrm>
            <a:prstGeom prst="triangle">
              <a:avLst>
                <a:gd name="adj" fmla="val 49583"/>
              </a:avLst>
            </a:prstGeom>
            <a:solidFill>
              <a:srgbClr val="292E44"/>
            </a:solidFill>
            <a:ln>
              <a:solidFill>
                <a:srgbClr val="292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AA7AE6-62FE-41F4-4E73-3B40CB36A438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782273F5-C0C1-E896-CDDD-262D9ADCADC4}"/>
              </a:ext>
            </a:extLst>
          </p:cNvPr>
          <p:cNvSpPr/>
          <p:nvPr/>
        </p:nvSpPr>
        <p:spPr>
          <a:xfrm rot="10800000">
            <a:off x="2628261" y="2260724"/>
            <a:ext cx="1838514" cy="1339836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08053EF-C4AA-5600-5A42-1D83D1731CC1}"/>
              </a:ext>
            </a:extLst>
          </p:cNvPr>
          <p:cNvSpPr/>
          <p:nvPr/>
        </p:nvSpPr>
        <p:spPr>
          <a:xfrm rot="10800000">
            <a:off x="8020171" y="2260724"/>
            <a:ext cx="1838514" cy="1339836"/>
          </a:xfrm>
          <a:prstGeom prst="triangle">
            <a:avLst>
              <a:gd name="adj" fmla="val 49583"/>
            </a:avLst>
          </a:prstGeom>
          <a:solidFill>
            <a:srgbClr val="292E44"/>
          </a:solidFill>
          <a:ln>
            <a:solidFill>
              <a:srgbClr val="292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CC795F-2DB7-69FA-CCBA-E1039ED9D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2744324" y="6984297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udying - Free people icons">
            <a:extLst>
              <a:ext uri="{FF2B5EF4-FFF2-40B4-BE49-F238E27FC236}">
                <a16:creationId xmlns:a16="http://schemas.microsoft.com/office/drawing/2014/main" id="{763F92A4-27C8-EEB6-02F8-449E77F2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33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5BF4FA27-0417-E6B4-B22C-B53F56960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73" t="63625" r="39780" b="18174"/>
          <a:stretch/>
        </p:blipFill>
        <p:spPr bwMode="auto">
          <a:xfrm>
            <a:off x="8119141" y="6984297"/>
            <a:ext cx="74161" cy="8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Studying - Free people icons">
            <a:extLst>
              <a:ext uri="{FF2B5EF4-FFF2-40B4-BE49-F238E27FC236}">
                <a16:creationId xmlns:a16="http://schemas.microsoft.com/office/drawing/2014/main" id="{72A6921D-08A7-C789-FFA9-5E5178F0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506" y="1840140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Studying - Free people icons">
            <a:extLst>
              <a:ext uri="{FF2B5EF4-FFF2-40B4-BE49-F238E27FC236}">
                <a16:creationId xmlns:a16="http://schemas.microsoft.com/office/drawing/2014/main" id="{EC124226-C933-956A-6188-6CE6019A4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693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Studying - Free people icons">
            <a:extLst>
              <a:ext uri="{FF2B5EF4-FFF2-40B4-BE49-F238E27FC236}">
                <a16:creationId xmlns:a16="http://schemas.microsoft.com/office/drawing/2014/main" id="{8D7018B5-4009-FBA8-F351-DAA713A27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99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Studying - Free people icons">
            <a:extLst>
              <a:ext uri="{FF2B5EF4-FFF2-40B4-BE49-F238E27FC236}">
                <a16:creationId xmlns:a16="http://schemas.microsoft.com/office/drawing/2014/main" id="{2E789E7C-4D9B-45E7-9482-CF08E81CE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51" y="1946386"/>
            <a:ext cx="346088" cy="34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512CCA-73F0-E192-14E6-7F8DFC6C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924" y="9159639"/>
            <a:ext cx="1442374" cy="216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364" y="214879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C4D4C0F-9A3C-135F-AC49-51D1FC945795}"/>
              </a:ext>
            </a:extLst>
          </p:cNvPr>
          <p:cNvGrpSpPr/>
          <p:nvPr/>
        </p:nvGrpSpPr>
        <p:grpSpPr>
          <a:xfrm>
            <a:off x="-3313270" y="-7320381"/>
            <a:ext cx="3791383" cy="2763006"/>
            <a:chOff x="-7306041" y="5647583"/>
            <a:chExt cx="5981762" cy="435926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C60D66C-07ED-DC7E-297E-96A5312FC5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49" b="6587"/>
            <a:stretch>
              <a:fillRect/>
            </a:stretch>
          </p:blipFill>
          <p:spPr bwMode="auto">
            <a:xfrm>
              <a:off x="-6536529" y="5647584"/>
              <a:ext cx="4572000" cy="4359265"/>
            </a:xfrm>
            <a:custGeom>
              <a:avLst/>
              <a:gdLst>
                <a:gd name="connsiteX0" fmla="*/ 0 w 4572000"/>
                <a:gd name="connsiteY0" fmla="*/ 0 h 4359265"/>
                <a:gd name="connsiteX1" fmla="*/ 4572000 w 4572000"/>
                <a:gd name="connsiteY1" fmla="*/ 0 h 4359265"/>
                <a:gd name="connsiteX2" fmla="*/ 4572000 w 4572000"/>
                <a:gd name="connsiteY2" fmla="*/ 941024 h 4359265"/>
                <a:gd name="connsiteX3" fmla="*/ 2246312 w 4572000"/>
                <a:gd name="connsiteY3" fmla="*/ 4359265 h 4359265"/>
                <a:gd name="connsiteX4" fmla="*/ 0 w 4572000"/>
                <a:gd name="connsiteY4" fmla="*/ 1112303 h 4359265"/>
                <a:gd name="connsiteX5" fmla="*/ 0 w 4572000"/>
                <a:gd name="connsiteY5" fmla="*/ 0 h 4359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2000" h="4359265">
                  <a:moveTo>
                    <a:pt x="0" y="0"/>
                  </a:moveTo>
                  <a:lnTo>
                    <a:pt x="4572000" y="0"/>
                  </a:lnTo>
                  <a:lnTo>
                    <a:pt x="4572000" y="941024"/>
                  </a:lnTo>
                  <a:lnTo>
                    <a:pt x="2246312" y="4359265"/>
                  </a:lnTo>
                  <a:lnTo>
                    <a:pt x="0" y="1112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DD3FB39-EB59-077E-6BD5-4A3475A95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831" t="29849" r="100000" b="53932"/>
            <a:stretch>
              <a:fillRect/>
            </a:stretch>
          </p:blipFill>
          <p:spPr bwMode="auto">
            <a:xfrm>
              <a:off x="-7306041" y="5647584"/>
              <a:ext cx="769513" cy="1112303"/>
            </a:xfrm>
            <a:custGeom>
              <a:avLst/>
              <a:gdLst>
                <a:gd name="connsiteX0" fmla="*/ 0 w 769513"/>
                <a:gd name="connsiteY0" fmla="*/ 0 h 1112303"/>
                <a:gd name="connsiteX1" fmla="*/ 769513 w 769513"/>
                <a:gd name="connsiteY1" fmla="*/ 0 h 1112303"/>
                <a:gd name="connsiteX2" fmla="*/ 769513 w 769513"/>
                <a:gd name="connsiteY2" fmla="*/ 1112303 h 1112303"/>
                <a:gd name="connsiteX3" fmla="*/ 0 w 769513"/>
                <a:gd name="connsiteY3" fmla="*/ 0 h 1112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513" h="1112303">
                  <a:moveTo>
                    <a:pt x="0" y="0"/>
                  </a:moveTo>
                  <a:lnTo>
                    <a:pt x="769513" y="0"/>
                  </a:lnTo>
                  <a:lnTo>
                    <a:pt x="769513" y="1112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E7115F0-DF35-C89A-353F-F562AB021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00" t="29849" r="-14004" b="56430"/>
            <a:stretch>
              <a:fillRect/>
            </a:stretch>
          </p:blipFill>
          <p:spPr bwMode="auto">
            <a:xfrm>
              <a:off x="-1964529" y="5647583"/>
              <a:ext cx="640250" cy="941024"/>
            </a:xfrm>
            <a:custGeom>
              <a:avLst/>
              <a:gdLst>
                <a:gd name="connsiteX0" fmla="*/ 0 w 640250"/>
                <a:gd name="connsiteY0" fmla="*/ 0 h 941024"/>
                <a:gd name="connsiteX1" fmla="*/ 640250 w 640250"/>
                <a:gd name="connsiteY1" fmla="*/ 0 h 941024"/>
                <a:gd name="connsiteX2" fmla="*/ 0 w 640250"/>
                <a:gd name="connsiteY2" fmla="*/ 941024 h 941024"/>
                <a:gd name="connsiteX3" fmla="*/ 0 w 640250"/>
                <a:gd name="connsiteY3" fmla="*/ 0 h 941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0250" h="941024">
                  <a:moveTo>
                    <a:pt x="0" y="0"/>
                  </a:moveTo>
                  <a:lnTo>
                    <a:pt x="640250" y="0"/>
                  </a:lnTo>
                  <a:lnTo>
                    <a:pt x="0" y="941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3275887-F929-4964-0E67-5E5D05DA07BC}"/>
              </a:ext>
            </a:extLst>
          </p:cNvPr>
          <p:cNvGrpSpPr/>
          <p:nvPr/>
        </p:nvGrpSpPr>
        <p:grpSpPr>
          <a:xfrm>
            <a:off x="478113" y="9224649"/>
            <a:ext cx="2879624" cy="3009900"/>
            <a:chOff x="1250455" y="1793240"/>
            <a:chExt cx="4845545" cy="5064760"/>
          </a:xfrm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8CBD1B3F-09F6-53CD-89CA-B475B1CE98DF}"/>
                </a:ext>
              </a:extLst>
            </p:cNvPr>
            <p:cNvSpPr/>
            <p:nvPr/>
          </p:nvSpPr>
          <p:spPr>
            <a:xfrm>
              <a:off x="1250456" y="1793240"/>
              <a:ext cx="4845544" cy="3531235"/>
            </a:xfrm>
            <a:prstGeom prst="triangle">
              <a:avLst>
                <a:gd name="adj" fmla="val 49583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E83EBEBB-7849-2A0C-9B4B-A2C7EE6D999E}"/>
                </a:ext>
              </a:extLst>
            </p:cNvPr>
            <p:cNvSpPr/>
            <p:nvPr/>
          </p:nvSpPr>
          <p:spPr>
            <a:xfrm>
              <a:off x="3323538" y="1793240"/>
              <a:ext cx="666360" cy="485616"/>
            </a:xfrm>
            <a:prstGeom prst="triangle">
              <a:avLst>
                <a:gd name="adj" fmla="val 49583"/>
              </a:avLst>
            </a:prstGeom>
            <a:solidFill>
              <a:srgbClr val="292E44"/>
            </a:solidFill>
            <a:ln>
              <a:solidFill>
                <a:srgbClr val="292E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A07AA4-850E-8ED7-586A-F3DE01C210B8}"/>
                </a:ext>
              </a:extLst>
            </p:cNvPr>
            <p:cNvSpPr/>
            <p:nvPr/>
          </p:nvSpPr>
          <p:spPr>
            <a:xfrm>
              <a:off x="1250455" y="5324475"/>
              <a:ext cx="4805363" cy="1533525"/>
            </a:xfrm>
            <a:prstGeom prst="rect">
              <a:avLst/>
            </a:prstGeom>
            <a:solidFill>
              <a:srgbClr val="292E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2996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99CBA4-79D8-21CB-F8FA-819683CD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200" y="8213725"/>
            <a:ext cx="10515600" cy="1325563"/>
          </a:xfrm>
        </p:spPr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EE7EC-DD8F-0801-CB3E-A1A2A2F0C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8200" y="9674225"/>
            <a:ext cx="10515600" cy="4351338"/>
          </a:xfrm>
        </p:spPr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842526" y="0"/>
            <a:ext cx="6834874" cy="689759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053893A-8CED-1FE5-9D1A-860DB00F594C}"/>
              </a:ext>
            </a:extLst>
          </p:cNvPr>
          <p:cNvSpPr/>
          <p:nvPr/>
        </p:nvSpPr>
        <p:spPr>
          <a:xfrm>
            <a:off x="2603685" y="3682924"/>
            <a:ext cx="3352395" cy="3554455"/>
          </a:xfrm>
          <a:custGeom>
            <a:avLst/>
            <a:gdLst>
              <a:gd name="connsiteX0" fmla="*/ 156260 w 3311343"/>
              <a:gd name="connsiteY0" fmla="*/ 425682 h 3510929"/>
              <a:gd name="connsiteX1" fmla="*/ 223846 w 3311343"/>
              <a:gd name="connsiteY1" fmla="*/ 377975 h 3510929"/>
              <a:gd name="connsiteX2" fmla="*/ 239749 w 3311343"/>
              <a:gd name="connsiteY2" fmla="*/ 342194 h 3510929"/>
              <a:gd name="connsiteX3" fmla="*/ 275530 w 3311343"/>
              <a:gd name="connsiteY3" fmla="*/ 294486 h 3510929"/>
              <a:gd name="connsiteX4" fmla="*/ 327213 w 3311343"/>
              <a:gd name="connsiteY4" fmla="*/ 262681 h 3510929"/>
              <a:gd name="connsiteX5" fmla="*/ 394799 w 3311343"/>
              <a:gd name="connsiteY5" fmla="*/ 218949 h 3510929"/>
              <a:gd name="connsiteX6" fmla="*/ 462385 w 3311343"/>
              <a:gd name="connsiteY6" fmla="*/ 199070 h 3510929"/>
              <a:gd name="connsiteX7" fmla="*/ 541898 w 3311343"/>
              <a:gd name="connsiteY7" fmla="*/ 195095 h 3510929"/>
              <a:gd name="connsiteX8" fmla="*/ 601533 w 3311343"/>
              <a:gd name="connsiteY8" fmla="*/ 199070 h 3510929"/>
              <a:gd name="connsiteX9" fmla="*/ 625387 w 3311343"/>
              <a:gd name="connsiteY9" fmla="*/ 135460 h 3510929"/>
              <a:gd name="connsiteX10" fmla="*/ 673095 w 3311343"/>
              <a:gd name="connsiteY10" fmla="*/ 79801 h 3510929"/>
              <a:gd name="connsiteX11" fmla="*/ 744656 w 3311343"/>
              <a:gd name="connsiteY11" fmla="*/ 40044 h 3510929"/>
              <a:gd name="connsiteX12" fmla="*/ 828145 w 3311343"/>
              <a:gd name="connsiteY12" fmla="*/ 16190 h 3510929"/>
              <a:gd name="connsiteX13" fmla="*/ 943439 w 3311343"/>
              <a:gd name="connsiteY13" fmla="*/ 28117 h 3510929"/>
              <a:gd name="connsiteX14" fmla="*/ 1011025 w 3311343"/>
              <a:gd name="connsiteY14" fmla="*/ 47996 h 3510929"/>
              <a:gd name="connsiteX15" fmla="*/ 1054757 w 3311343"/>
              <a:gd name="connsiteY15" fmla="*/ 71849 h 3510929"/>
              <a:gd name="connsiteX16" fmla="*/ 1086563 w 3311343"/>
              <a:gd name="connsiteY16" fmla="*/ 95703 h 3510929"/>
              <a:gd name="connsiteX17" fmla="*/ 1098490 w 3311343"/>
              <a:gd name="connsiteY17" fmla="*/ 119557 h 3510929"/>
              <a:gd name="connsiteX18" fmla="*/ 1154149 w 3311343"/>
              <a:gd name="connsiteY18" fmla="*/ 55947 h 3510929"/>
              <a:gd name="connsiteX19" fmla="*/ 1241613 w 3311343"/>
              <a:gd name="connsiteY19" fmla="*/ 16190 h 3510929"/>
              <a:gd name="connsiteX20" fmla="*/ 1368834 w 3311343"/>
              <a:gd name="connsiteY20" fmla="*/ 288 h 3510929"/>
              <a:gd name="connsiteX21" fmla="*/ 1484128 w 3311343"/>
              <a:gd name="connsiteY21" fmla="*/ 28117 h 3510929"/>
              <a:gd name="connsiteX22" fmla="*/ 1571592 w 3311343"/>
              <a:gd name="connsiteY22" fmla="*/ 75825 h 3510929"/>
              <a:gd name="connsiteX23" fmla="*/ 1627251 w 3311343"/>
              <a:gd name="connsiteY23" fmla="*/ 147387 h 3510929"/>
              <a:gd name="connsiteX24" fmla="*/ 1643154 w 3311343"/>
              <a:gd name="connsiteY24" fmla="*/ 167265 h 3510929"/>
              <a:gd name="connsiteX25" fmla="*/ 1714716 w 3311343"/>
              <a:gd name="connsiteY25" fmla="*/ 95703 h 3510929"/>
              <a:gd name="connsiteX26" fmla="*/ 1841936 w 3311343"/>
              <a:gd name="connsiteY26" fmla="*/ 51971 h 3510929"/>
              <a:gd name="connsiteX27" fmla="*/ 1969157 w 3311343"/>
              <a:gd name="connsiteY27" fmla="*/ 51971 h 3510929"/>
              <a:gd name="connsiteX28" fmla="*/ 2088427 w 3311343"/>
              <a:gd name="connsiteY28" fmla="*/ 103655 h 3510929"/>
              <a:gd name="connsiteX29" fmla="*/ 2179867 w 3311343"/>
              <a:gd name="connsiteY29" fmla="*/ 187143 h 3510929"/>
              <a:gd name="connsiteX30" fmla="*/ 2191794 w 3311343"/>
              <a:gd name="connsiteY30" fmla="*/ 214973 h 3510929"/>
              <a:gd name="connsiteX31" fmla="*/ 2247453 w 3311343"/>
              <a:gd name="connsiteY31" fmla="*/ 171241 h 3510929"/>
              <a:gd name="connsiteX32" fmla="*/ 2342869 w 3311343"/>
              <a:gd name="connsiteY32" fmla="*/ 143411 h 3510929"/>
              <a:gd name="connsiteX33" fmla="*/ 2454187 w 3311343"/>
              <a:gd name="connsiteY33" fmla="*/ 159314 h 3510929"/>
              <a:gd name="connsiteX34" fmla="*/ 2565505 w 3311343"/>
              <a:gd name="connsiteY34" fmla="*/ 207022 h 3510929"/>
              <a:gd name="connsiteX35" fmla="*/ 2625140 w 3311343"/>
              <a:gd name="connsiteY35" fmla="*/ 274608 h 3510929"/>
              <a:gd name="connsiteX36" fmla="*/ 2664896 w 3311343"/>
              <a:gd name="connsiteY36" fmla="*/ 350145 h 3510929"/>
              <a:gd name="connsiteX37" fmla="*/ 2668872 w 3311343"/>
              <a:gd name="connsiteY37" fmla="*/ 377975 h 3510929"/>
              <a:gd name="connsiteX38" fmla="*/ 2740434 w 3311343"/>
              <a:gd name="connsiteY38" fmla="*/ 370023 h 3510929"/>
              <a:gd name="connsiteX39" fmla="*/ 2811996 w 3311343"/>
              <a:gd name="connsiteY39" fmla="*/ 389902 h 3510929"/>
              <a:gd name="connsiteX40" fmla="*/ 2875606 w 3311343"/>
              <a:gd name="connsiteY40" fmla="*/ 421707 h 3510929"/>
              <a:gd name="connsiteX41" fmla="*/ 2931265 w 3311343"/>
              <a:gd name="connsiteY41" fmla="*/ 465439 h 3510929"/>
              <a:gd name="connsiteX42" fmla="*/ 2959095 w 3311343"/>
              <a:gd name="connsiteY42" fmla="*/ 525074 h 3510929"/>
              <a:gd name="connsiteX43" fmla="*/ 2967046 w 3311343"/>
              <a:gd name="connsiteY43" fmla="*/ 568806 h 3510929"/>
              <a:gd name="connsiteX44" fmla="*/ 3026681 w 3311343"/>
              <a:gd name="connsiteY44" fmla="*/ 616514 h 3510929"/>
              <a:gd name="connsiteX45" fmla="*/ 3054510 w 3311343"/>
              <a:gd name="connsiteY45" fmla="*/ 680124 h 3510929"/>
              <a:gd name="connsiteX46" fmla="*/ 3070413 w 3311343"/>
              <a:gd name="connsiteY46" fmla="*/ 874931 h 3510929"/>
              <a:gd name="connsiteX47" fmla="*/ 3106194 w 3311343"/>
              <a:gd name="connsiteY47" fmla="*/ 1276472 h 3510929"/>
              <a:gd name="connsiteX48" fmla="*/ 3241366 w 3311343"/>
              <a:gd name="connsiteY48" fmla="*/ 2584462 h 3510929"/>
              <a:gd name="connsiteX49" fmla="*/ 3308952 w 3311343"/>
              <a:gd name="connsiteY49" fmla="*/ 3212615 h 3510929"/>
              <a:gd name="connsiteX50" fmla="*/ 3277147 w 3311343"/>
              <a:gd name="connsiteY50" fmla="*/ 3343811 h 3510929"/>
              <a:gd name="connsiteX51" fmla="*/ 3102218 w 3311343"/>
              <a:gd name="connsiteY51" fmla="*/ 3355738 h 3510929"/>
              <a:gd name="connsiteX52" fmla="*/ 2625140 w 3311343"/>
              <a:gd name="connsiteY52" fmla="*/ 3363689 h 3510929"/>
              <a:gd name="connsiteX53" fmla="*/ 184090 w 3311343"/>
              <a:gd name="connsiteY53" fmla="*/ 3343811 h 3510929"/>
              <a:gd name="connsiteX54" fmla="*/ 172163 w 3311343"/>
              <a:gd name="connsiteY54" fmla="*/ 1173105 h 3510929"/>
              <a:gd name="connsiteX55" fmla="*/ 156260 w 3311343"/>
              <a:gd name="connsiteY55" fmla="*/ 425682 h 3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11343" h="3510929">
                <a:moveTo>
                  <a:pt x="156260" y="425682"/>
                </a:moveTo>
                <a:cubicBezTo>
                  <a:pt x="164874" y="293160"/>
                  <a:pt x="209931" y="391890"/>
                  <a:pt x="223846" y="377975"/>
                </a:cubicBezTo>
                <a:cubicBezTo>
                  <a:pt x="237761" y="364060"/>
                  <a:pt x="231135" y="356109"/>
                  <a:pt x="239749" y="342194"/>
                </a:cubicBezTo>
                <a:cubicBezTo>
                  <a:pt x="248363" y="328279"/>
                  <a:pt x="260953" y="307738"/>
                  <a:pt x="275530" y="294486"/>
                </a:cubicBezTo>
                <a:cubicBezTo>
                  <a:pt x="290107" y="281234"/>
                  <a:pt x="307335" y="275270"/>
                  <a:pt x="327213" y="262681"/>
                </a:cubicBezTo>
                <a:cubicBezTo>
                  <a:pt x="347091" y="250091"/>
                  <a:pt x="372270" y="229551"/>
                  <a:pt x="394799" y="218949"/>
                </a:cubicBezTo>
                <a:cubicBezTo>
                  <a:pt x="417328" y="208347"/>
                  <a:pt x="437869" y="203046"/>
                  <a:pt x="462385" y="199070"/>
                </a:cubicBezTo>
                <a:cubicBezTo>
                  <a:pt x="486901" y="195094"/>
                  <a:pt x="518707" y="195095"/>
                  <a:pt x="541898" y="195095"/>
                </a:cubicBezTo>
                <a:cubicBezTo>
                  <a:pt x="565089" y="195095"/>
                  <a:pt x="587618" y="209009"/>
                  <a:pt x="601533" y="199070"/>
                </a:cubicBezTo>
                <a:cubicBezTo>
                  <a:pt x="615448" y="189131"/>
                  <a:pt x="613460" y="155338"/>
                  <a:pt x="625387" y="135460"/>
                </a:cubicBezTo>
                <a:cubicBezTo>
                  <a:pt x="637314" y="115582"/>
                  <a:pt x="653217" y="95704"/>
                  <a:pt x="673095" y="79801"/>
                </a:cubicBezTo>
                <a:cubicBezTo>
                  <a:pt x="692973" y="63898"/>
                  <a:pt x="718814" y="50646"/>
                  <a:pt x="744656" y="40044"/>
                </a:cubicBezTo>
                <a:cubicBezTo>
                  <a:pt x="770498" y="29442"/>
                  <a:pt x="795015" y="18178"/>
                  <a:pt x="828145" y="16190"/>
                </a:cubicBezTo>
                <a:cubicBezTo>
                  <a:pt x="861276" y="14202"/>
                  <a:pt x="912959" y="22816"/>
                  <a:pt x="943439" y="28117"/>
                </a:cubicBezTo>
                <a:cubicBezTo>
                  <a:pt x="973919" y="33418"/>
                  <a:pt x="992472" y="40707"/>
                  <a:pt x="1011025" y="47996"/>
                </a:cubicBezTo>
                <a:cubicBezTo>
                  <a:pt x="1029578" y="55285"/>
                  <a:pt x="1042167" y="63898"/>
                  <a:pt x="1054757" y="71849"/>
                </a:cubicBezTo>
                <a:cubicBezTo>
                  <a:pt x="1067347" y="79800"/>
                  <a:pt x="1079274" y="87752"/>
                  <a:pt x="1086563" y="95703"/>
                </a:cubicBezTo>
                <a:cubicBezTo>
                  <a:pt x="1093852" y="103654"/>
                  <a:pt x="1087226" y="126183"/>
                  <a:pt x="1098490" y="119557"/>
                </a:cubicBezTo>
                <a:cubicBezTo>
                  <a:pt x="1109754" y="112931"/>
                  <a:pt x="1130295" y="73175"/>
                  <a:pt x="1154149" y="55947"/>
                </a:cubicBezTo>
                <a:cubicBezTo>
                  <a:pt x="1178003" y="38719"/>
                  <a:pt x="1205832" y="25466"/>
                  <a:pt x="1241613" y="16190"/>
                </a:cubicBezTo>
                <a:cubicBezTo>
                  <a:pt x="1277394" y="6914"/>
                  <a:pt x="1328415" y="-1700"/>
                  <a:pt x="1368834" y="288"/>
                </a:cubicBezTo>
                <a:cubicBezTo>
                  <a:pt x="1409253" y="2276"/>
                  <a:pt x="1450335" y="15528"/>
                  <a:pt x="1484128" y="28117"/>
                </a:cubicBezTo>
                <a:cubicBezTo>
                  <a:pt x="1517921" y="40706"/>
                  <a:pt x="1547738" y="55947"/>
                  <a:pt x="1571592" y="75825"/>
                </a:cubicBezTo>
                <a:cubicBezTo>
                  <a:pt x="1595446" y="95703"/>
                  <a:pt x="1615324" y="132147"/>
                  <a:pt x="1627251" y="147387"/>
                </a:cubicBezTo>
                <a:cubicBezTo>
                  <a:pt x="1639178" y="162627"/>
                  <a:pt x="1628577" y="175879"/>
                  <a:pt x="1643154" y="167265"/>
                </a:cubicBezTo>
                <a:cubicBezTo>
                  <a:pt x="1657731" y="158651"/>
                  <a:pt x="1681586" y="114919"/>
                  <a:pt x="1714716" y="95703"/>
                </a:cubicBezTo>
                <a:cubicBezTo>
                  <a:pt x="1747846" y="76487"/>
                  <a:pt x="1799529" y="59260"/>
                  <a:pt x="1841936" y="51971"/>
                </a:cubicBezTo>
                <a:cubicBezTo>
                  <a:pt x="1884343" y="44682"/>
                  <a:pt x="1928075" y="43357"/>
                  <a:pt x="1969157" y="51971"/>
                </a:cubicBezTo>
                <a:cubicBezTo>
                  <a:pt x="2010239" y="60585"/>
                  <a:pt x="2053309" y="81126"/>
                  <a:pt x="2088427" y="103655"/>
                </a:cubicBezTo>
                <a:cubicBezTo>
                  <a:pt x="2123545" y="126184"/>
                  <a:pt x="2162639" y="168590"/>
                  <a:pt x="2179867" y="187143"/>
                </a:cubicBezTo>
                <a:cubicBezTo>
                  <a:pt x="2197095" y="205696"/>
                  <a:pt x="2180530" y="217623"/>
                  <a:pt x="2191794" y="214973"/>
                </a:cubicBezTo>
                <a:cubicBezTo>
                  <a:pt x="2203058" y="212323"/>
                  <a:pt x="2222274" y="183168"/>
                  <a:pt x="2247453" y="171241"/>
                </a:cubicBezTo>
                <a:cubicBezTo>
                  <a:pt x="2272632" y="159314"/>
                  <a:pt x="2308413" y="145399"/>
                  <a:pt x="2342869" y="143411"/>
                </a:cubicBezTo>
                <a:cubicBezTo>
                  <a:pt x="2377325" y="141423"/>
                  <a:pt x="2417081" y="148712"/>
                  <a:pt x="2454187" y="159314"/>
                </a:cubicBezTo>
                <a:cubicBezTo>
                  <a:pt x="2491293" y="169916"/>
                  <a:pt x="2537013" y="187806"/>
                  <a:pt x="2565505" y="207022"/>
                </a:cubicBezTo>
                <a:cubicBezTo>
                  <a:pt x="2593997" y="226238"/>
                  <a:pt x="2608575" y="250754"/>
                  <a:pt x="2625140" y="274608"/>
                </a:cubicBezTo>
                <a:cubicBezTo>
                  <a:pt x="2641705" y="298462"/>
                  <a:pt x="2657607" y="332917"/>
                  <a:pt x="2664896" y="350145"/>
                </a:cubicBezTo>
                <a:cubicBezTo>
                  <a:pt x="2672185" y="367373"/>
                  <a:pt x="2656282" y="374662"/>
                  <a:pt x="2668872" y="377975"/>
                </a:cubicBezTo>
                <a:cubicBezTo>
                  <a:pt x="2681462" y="381288"/>
                  <a:pt x="2716580" y="368035"/>
                  <a:pt x="2740434" y="370023"/>
                </a:cubicBezTo>
                <a:cubicBezTo>
                  <a:pt x="2764288" y="372011"/>
                  <a:pt x="2789467" y="381288"/>
                  <a:pt x="2811996" y="389902"/>
                </a:cubicBezTo>
                <a:cubicBezTo>
                  <a:pt x="2834525" y="398516"/>
                  <a:pt x="2855728" y="409117"/>
                  <a:pt x="2875606" y="421707"/>
                </a:cubicBezTo>
                <a:cubicBezTo>
                  <a:pt x="2895484" y="434297"/>
                  <a:pt x="2917350" y="448211"/>
                  <a:pt x="2931265" y="465439"/>
                </a:cubicBezTo>
                <a:cubicBezTo>
                  <a:pt x="2945180" y="482667"/>
                  <a:pt x="2953132" y="507846"/>
                  <a:pt x="2959095" y="525074"/>
                </a:cubicBezTo>
                <a:cubicBezTo>
                  <a:pt x="2965058" y="542302"/>
                  <a:pt x="2955782" y="553566"/>
                  <a:pt x="2967046" y="568806"/>
                </a:cubicBezTo>
                <a:cubicBezTo>
                  <a:pt x="2978310" y="584046"/>
                  <a:pt x="3012104" y="597961"/>
                  <a:pt x="3026681" y="616514"/>
                </a:cubicBezTo>
                <a:cubicBezTo>
                  <a:pt x="3041258" y="635067"/>
                  <a:pt x="3047221" y="637054"/>
                  <a:pt x="3054510" y="680124"/>
                </a:cubicBezTo>
                <a:cubicBezTo>
                  <a:pt x="3061799" y="723194"/>
                  <a:pt x="3061799" y="775540"/>
                  <a:pt x="3070413" y="874931"/>
                </a:cubicBezTo>
                <a:cubicBezTo>
                  <a:pt x="3079027" y="974322"/>
                  <a:pt x="3077702" y="991550"/>
                  <a:pt x="3106194" y="1276472"/>
                </a:cubicBezTo>
                <a:cubicBezTo>
                  <a:pt x="3134686" y="1561394"/>
                  <a:pt x="3207573" y="2261771"/>
                  <a:pt x="3241366" y="2584462"/>
                </a:cubicBezTo>
                <a:cubicBezTo>
                  <a:pt x="3275159" y="2907153"/>
                  <a:pt x="3302989" y="3086057"/>
                  <a:pt x="3308952" y="3212615"/>
                </a:cubicBezTo>
                <a:cubicBezTo>
                  <a:pt x="3314915" y="3339173"/>
                  <a:pt x="3311603" y="3319957"/>
                  <a:pt x="3277147" y="3343811"/>
                </a:cubicBezTo>
                <a:cubicBezTo>
                  <a:pt x="3242691" y="3367665"/>
                  <a:pt x="3210886" y="3352425"/>
                  <a:pt x="3102218" y="3355738"/>
                </a:cubicBezTo>
                <a:cubicBezTo>
                  <a:pt x="2993550" y="3359051"/>
                  <a:pt x="2625140" y="3363689"/>
                  <a:pt x="2625140" y="3363689"/>
                </a:cubicBezTo>
                <a:cubicBezTo>
                  <a:pt x="2138785" y="3361701"/>
                  <a:pt x="592919" y="3708908"/>
                  <a:pt x="184090" y="3343811"/>
                </a:cubicBezTo>
                <a:cubicBezTo>
                  <a:pt x="-224739" y="2978714"/>
                  <a:pt x="175476" y="1658797"/>
                  <a:pt x="172163" y="1173105"/>
                </a:cubicBezTo>
                <a:cubicBezTo>
                  <a:pt x="168850" y="687413"/>
                  <a:pt x="147646" y="558204"/>
                  <a:pt x="156260" y="425682"/>
                </a:cubicBezTo>
                <a:close/>
              </a:path>
            </a:pathLst>
          </a:custGeom>
          <a:solidFill>
            <a:srgbClr val="30EA4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116601B-1191-7CFB-5693-F81A51612B40}"/>
              </a:ext>
            </a:extLst>
          </p:cNvPr>
          <p:cNvSpPr/>
          <p:nvPr/>
        </p:nvSpPr>
        <p:spPr>
          <a:xfrm>
            <a:off x="5956419" y="1772012"/>
            <a:ext cx="2238998" cy="4990744"/>
          </a:xfrm>
          <a:custGeom>
            <a:avLst/>
            <a:gdLst>
              <a:gd name="connsiteX0" fmla="*/ 615297 w 2238998"/>
              <a:gd name="connsiteY0" fmla="*/ 0 h 4990744"/>
              <a:gd name="connsiteX1" fmla="*/ 0 w 2238998"/>
              <a:gd name="connsiteY1" fmla="*/ 401652 h 4990744"/>
              <a:gd name="connsiteX2" fmla="*/ 1008404 w 2238998"/>
              <a:gd name="connsiteY2" fmla="*/ 4990744 h 4990744"/>
              <a:gd name="connsiteX3" fmla="*/ 2238998 w 2238998"/>
              <a:gd name="connsiteY3" fmla="*/ 4289989 h 4990744"/>
              <a:gd name="connsiteX4" fmla="*/ 615297 w 2238998"/>
              <a:gd name="connsiteY4" fmla="*/ 0 h 499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998" h="4990744">
                <a:moveTo>
                  <a:pt x="615297" y="0"/>
                </a:moveTo>
                <a:lnTo>
                  <a:pt x="0" y="401652"/>
                </a:lnTo>
                <a:lnTo>
                  <a:pt x="1008404" y="4990744"/>
                </a:lnTo>
                <a:lnTo>
                  <a:pt x="2238998" y="4289989"/>
                </a:lnTo>
                <a:lnTo>
                  <a:pt x="615297" y="0"/>
                </a:ln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80967" y="0"/>
            <a:ext cx="2949889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30800-D24F-E170-3759-9EC6FE8AEBD0}"/>
              </a:ext>
            </a:extLst>
          </p:cNvPr>
          <p:cNvSpPr txBox="1"/>
          <p:nvPr/>
        </p:nvSpPr>
        <p:spPr>
          <a:xfrm>
            <a:off x="370232" y="871966"/>
            <a:ext cx="2401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31% 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Of IL high school graduates are Black or Latino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FA9603-69F8-6A27-CEFE-F199F6DEE806}"/>
              </a:ext>
            </a:extLst>
          </p:cNvPr>
          <p:cNvCxnSpPr/>
          <p:nvPr/>
        </p:nvCxnSpPr>
        <p:spPr>
          <a:xfrm flipH="1">
            <a:off x="4693853" y="1932366"/>
            <a:ext cx="216005" cy="496523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E08EAB-E00A-1FA0-FEDD-D02A17D9C7CB}"/>
              </a:ext>
            </a:extLst>
          </p:cNvPr>
          <p:cNvCxnSpPr>
            <a:cxnSpLocks/>
          </p:cNvCxnSpPr>
          <p:nvPr/>
        </p:nvCxnSpPr>
        <p:spPr>
          <a:xfrm flipH="1">
            <a:off x="3881263" y="1780961"/>
            <a:ext cx="668262" cy="51018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31E78C-3D81-48BD-5C1B-12978C28B4FE}"/>
              </a:ext>
            </a:extLst>
          </p:cNvPr>
          <p:cNvCxnSpPr>
            <a:cxnSpLocks/>
          </p:cNvCxnSpPr>
          <p:nvPr/>
        </p:nvCxnSpPr>
        <p:spPr>
          <a:xfrm flipH="1">
            <a:off x="3010814" y="1886079"/>
            <a:ext cx="1143027" cy="501152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97A140-AA7A-3C83-EC3B-3BF14E832203}"/>
              </a:ext>
            </a:extLst>
          </p:cNvPr>
          <p:cNvSpPr/>
          <p:nvPr/>
        </p:nvSpPr>
        <p:spPr>
          <a:xfrm>
            <a:off x="7772969" y="2739812"/>
            <a:ext cx="2144133" cy="4409067"/>
          </a:xfrm>
          <a:custGeom>
            <a:avLst/>
            <a:gdLst>
              <a:gd name="connsiteX0" fmla="*/ 1919671 w 2144133"/>
              <a:gd name="connsiteY0" fmla="*/ 247228 h 4409067"/>
              <a:gd name="connsiteX1" fmla="*/ 1777431 w 2144133"/>
              <a:gd name="connsiteY1" fmla="*/ 257388 h 4409067"/>
              <a:gd name="connsiteX2" fmla="*/ 1640271 w 2144133"/>
              <a:gd name="connsiteY2" fmla="*/ 308188 h 4409067"/>
              <a:gd name="connsiteX3" fmla="*/ 1538671 w 2144133"/>
              <a:gd name="connsiteY3" fmla="*/ 374228 h 4409067"/>
              <a:gd name="connsiteX4" fmla="*/ 1452311 w 2144133"/>
              <a:gd name="connsiteY4" fmla="*/ 470748 h 4409067"/>
              <a:gd name="connsiteX5" fmla="*/ 1416751 w 2144133"/>
              <a:gd name="connsiteY5" fmla="*/ 552028 h 4409067"/>
              <a:gd name="connsiteX6" fmla="*/ 1396431 w 2144133"/>
              <a:gd name="connsiteY6" fmla="*/ 638388 h 4409067"/>
              <a:gd name="connsiteX7" fmla="*/ 1396431 w 2144133"/>
              <a:gd name="connsiteY7" fmla="*/ 704428 h 4409067"/>
              <a:gd name="connsiteX8" fmla="*/ 1325311 w 2144133"/>
              <a:gd name="connsiteY8" fmla="*/ 689188 h 4409067"/>
              <a:gd name="connsiteX9" fmla="*/ 1228791 w 2144133"/>
              <a:gd name="connsiteY9" fmla="*/ 673948 h 4409067"/>
              <a:gd name="connsiteX10" fmla="*/ 1076391 w 2144133"/>
              <a:gd name="connsiteY10" fmla="*/ 694268 h 4409067"/>
              <a:gd name="connsiteX11" fmla="*/ 939231 w 2144133"/>
              <a:gd name="connsiteY11" fmla="*/ 755228 h 4409067"/>
              <a:gd name="connsiteX12" fmla="*/ 832551 w 2144133"/>
              <a:gd name="connsiteY12" fmla="*/ 846668 h 4409067"/>
              <a:gd name="connsiteX13" fmla="*/ 776671 w 2144133"/>
              <a:gd name="connsiteY13" fmla="*/ 922868 h 4409067"/>
              <a:gd name="connsiteX14" fmla="*/ 746191 w 2144133"/>
              <a:gd name="connsiteY14" fmla="*/ 1019388 h 4409067"/>
              <a:gd name="connsiteX15" fmla="*/ 746191 w 2144133"/>
              <a:gd name="connsiteY15" fmla="*/ 1146388 h 4409067"/>
              <a:gd name="connsiteX16" fmla="*/ 756351 w 2144133"/>
              <a:gd name="connsiteY16" fmla="*/ 1247988 h 4409067"/>
              <a:gd name="connsiteX17" fmla="*/ 664911 w 2144133"/>
              <a:gd name="connsiteY17" fmla="*/ 1247988 h 4409067"/>
              <a:gd name="connsiteX18" fmla="*/ 553151 w 2144133"/>
              <a:gd name="connsiteY18" fmla="*/ 1283548 h 4409067"/>
              <a:gd name="connsiteX19" fmla="*/ 466791 w 2144133"/>
              <a:gd name="connsiteY19" fmla="*/ 1329268 h 4409067"/>
              <a:gd name="connsiteX20" fmla="*/ 390591 w 2144133"/>
              <a:gd name="connsiteY20" fmla="*/ 1390228 h 4409067"/>
              <a:gd name="connsiteX21" fmla="*/ 344871 w 2144133"/>
              <a:gd name="connsiteY21" fmla="*/ 1451188 h 4409067"/>
              <a:gd name="connsiteX22" fmla="*/ 309311 w 2144133"/>
              <a:gd name="connsiteY22" fmla="*/ 1527388 h 4409067"/>
              <a:gd name="connsiteX23" fmla="*/ 288991 w 2144133"/>
              <a:gd name="connsiteY23" fmla="*/ 1613748 h 4409067"/>
              <a:gd name="connsiteX24" fmla="*/ 299151 w 2144133"/>
              <a:gd name="connsiteY24" fmla="*/ 1705188 h 4409067"/>
              <a:gd name="connsiteX25" fmla="*/ 248351 w 2144133"/>
              <a:gd name="connsiteY25" fmla="*/ 1730588 h 4409067"/>
              <a:gd name="connsiteX26" fmla="*/ 177231 w 2144133"/>
              <a:gd name="connsiteY26" fmla="*/ 1771228 h 4409067"/>
              <a:gd name="connsiteX27" fmla="*/ 136591 w 2144133"/>
              <a:gd name="connsiteY27" fmla="*/ 1822028 h 4409067"/>
              <a:gd name="connsiteX28" fmla="*/ 80711 w 2144133"/>
              <a:gd name="connsiteY28" fmla="*/ 1888068 h 4409067"/>
              <a:gd name="connsiteX29" fmla="*/ 55311 w 2144133"/>
              <a:gd name="connsiteY29" fmla="*/ 1959188 h 4409067"/>
              <a:gd name="connsiteX30" fmla="*/ 45151 w 2144133"/>
              <a:gd name="connsiteY30" fmla="*/ 2035388 h 4409067"/>
              <a:gd name="connsiteX31" fmla="*/ 50231 w 2144133"/>
              <a:gd name="connsiteY31" fmla="*/ 2076028 h 4409067"/>
              <a:gd name="connsiteX32" fmla="*/ 14671 w 2144133"/>
              <a:gd name="connsiteY32" fmla="*/ 2101428 h 4409067"/>
              <a:gd name="connsiteX33" fmla="*/ 4511 w 2144133"/>
              <a:gd name="connsiteY33" fmla="*/ 2182708 h 4409067"/>
              <a:gd name="connsiteX34" fmla="*/ 85791 w 2144133"/>
              <a:gd name="connsiteY34" fmla="*/ 2446868 h 4409067"/>
              <a:gd name="connsiteX35" fmla="*/ 314391 w 2144133"/>
              <a:gd name="connsiteY35" fmla="*/ 3061548 h 4409067"/>
              <a:gd name="connsiteX36" fmla="*/ 451551 w 2144133"/>
              <a:gd name="connsiteY36" fmla="*/ 3417148 h 4409067"/>
              <a:gd name="connsiteX37" fmla="*/ 532831 w 2144133"/>
              <a:gd name="connsiteY37" fmla="*/ 3508588 h 4409067"/>
              <a:gd name="connsiteX38" fmla="*/ 614111 w 2144133"/>
              <a:gd name="connsiteY38" fmla="*/ 3544148 h 4409067"/>
              <a:gd name="connsiteX39" fmla="*/ 695391 w 2144133"/>
              <a:gd name="connsiteY39" fmla="*/ 3554308 h 4409067"/>
              <a:gd name="connsiteX40" fmla="*/ 680151 w 2144133"/>
              <a:gd name="connsiteY40" fmla="*/ 3671148 h 4409067"/>
              <a:gd name="connsiteX41" fmla="*/ 669991 w 2144133"/>
              <a:gd name="connsiteY41" fmla="*/ 3894668 h 4409067"/>
              <a:gd name="connsiteX42" fmla="*/ 730951 w 2144133"/>
              <a:gd name="connsiteY42" fmla="*/ 4194388 h 4409067"/>
              <a:gd name="connsiteX43" fmla="*/ 888431 w 2144133"/>
              <a:gd name="connsiteY43" fmla="*/ 4377268 h 4409067"/>
              <a:gd name="connsiteX44" fmla="*/ 1426911 w 2144133"/>
              <a:gd name="connsiteY44" fmla="*/ 4402668 h 4409067"/>
              <a:gd name="connsiteX45" fmla="*/ 2036511 w 2144133"/>
              <a:gd name="connsiteY45" fmla="*/ 4306148 h 4409067"/>
              <a:gd name="connsiteX46" fmla="*/ 2133031 w 2144133"/>
              <a:gd name="connsiteY46" fmla="*/ 3600028 h 4409067"/>
              <a:gd name="connsiteX47" fmla="*/ 1919671 w 2144133"/>
              <a:gd name="connsiteY47" fmla="*/ 247228 h 44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144133" h="4409067">
                <a:moveTo>
                  <a:pt x="1919671" y="247228"/>
                </a:moveTo>
                <a:cubicBezTo>
                  <a:pt x="1860404" y="-309878"/>
                  <a:pt x="1823998" y="247228"/>
                  <a:pt x="1777431" y="257388"/>
                </a:cubicBezTo>
                <a:cubicBezTo>
                  <a:pt x="1730864" y="267548"/>
                  <a:pt x="1680064" y="288715"/>
                  <a:pt x="1640271" y="308188"/>
                </a:cubicBezTo>
                <a:cubicBezTo>
                  <a:pt x="1600478" y="327661"/>
                  <a:pt x="1569998" y="347135"/>
                  <a:pt x="1538671" y="374228"/>
                </a:cubicBezTo>
                <a:cubicBezTo>
                  <a:pt x="1507344" y="401321"/>
                  <a:pt x="1472631" y="441115"/>
                  <a:pt x="1452311" y="470748"/>
                </a:cubicBezTo>
                <a:cubicBezTo>
                  <a:pt x="1431991" y="500381"/>
                  <a:pt x="1426064" y="524088"/>
                  <a:pt x="1416751" y="552028"/>
                </a:cubicBezTo>
                <a:cubicBezTo>
                  <a:pt x="1407438" y="579968"/>
                  <a:pt x="1399818" y="612988"/>
                  <a:pt x="1396431" y="638388"/>
                </a:cubicBezTo>
                <a:cubicBezTo>
                  <a:pt x="1393044" y="663788"/>
                  <a:pt x="1408284" y="695961"/>
                  <a:pt x="1396431" y="704428"/>
                </a:cubicBezTo>
                <a:cubicBezTo>
                  <a:pt x="1384578" y="712895"/>
                  <a:pt x="1325311" y="689188"/>
                  <a:pt x="1325311" y="689188"/>
                </a:cubicBezTo>
                <a:cubicBezTo>
                  <a:pt x="1297371" y="684108"/>
                  <a:pt x="1270278" y="673101"/>
                  <a:pt x="1228791" y="673948"/>
                </a:cubicBezTo>
                <a:cubicBezTo>
                  <a:pt x="1187304" y="674795"/>
                  <a:pt x="1124651" y="680721"/>
                  <a:pt x="1076391" y="694268"/>
                </a:cubicBezTo>
                <a:cubicBezTo>
                  <a:pt x="1028131" y="707815"/>
                  <a:pt x="979871" y="729828"/>
                  <a:pt x="939231" y="755228"/>
                </a:cubicBezTo>
                <a:cubicBezTo>
                  <a:pt x="898591" y="780628"/>
                  <a:pt x="859644" y="818728"/>
                  <a:pt x="832551" y="846668"/>
                </a:cubicBezTo>
                <a:cubicBezTo>
                  <a:pt x="805458" y="874608"/>
                  <a:pt x="791064" y="894081"/>
                  <a:pt x="776671" y="922868"/>
                </a:cubicBezTo>
                <a:cubicBezTo>
                  <a:pt x="762278" y="951655"/>
                  <a:pt x="751271" y="982135"/>
                  <a:pt x="746191" y="1019388"/>
                </a:cubicBezTo>
                <a:cubicBezTo>
                  <a:pt x="741111" y="1056641"/>
                  <a:pt x="744498" y="1108288"/>
                  <a:pt x="746191" y="1146388"/>
                </a:cubicBezTo>
                <a:cubicBezTo>
                  <a:pt x="747884" y="1184488"/>
                  <a:pt x="769898" y="1231055"/>
                  <a:pt x="756351" y="1247988"/>
                </a:cubicBezTo>
                <a:cubicBezTo>
                  <a:pt x="742804" y="1264921"/>
                  <a:pt x="698778" y="1242061"/>
                  <a:pt x="664911" y="1247988"/>
                </a:cubicBezTo>
                <a:cubicBezTo>
                  <a:pt x="631044" y="1253915"/>
                  <a:pt x="586171" y="1270001"/>
                  <a:pt x="553151" y="1283548"/>
                </a:cubicBezTo>
                <a:cubicBezTo>
                  <a:pt x="520131" y="1297095"/>
                  <a:pt x="493884" y="1311488"/>
                  <a:pt x="466791" y="1329268"/>
                </a:cubicBezTo>
                <a:cubicBezTo>
                  <a:pt x="439698" y="1347048"/>
                  <a:pt x="410911" y="1369908"/>
                  <a:pt x="390591" y="1390228"/>
                </a:cubicBezTo>
                <a:cubicBezTo>
                  <a:pt x="370271" y="1410548"/>
                  <a:pt x="358418" y="1428328"/>
                  <a:pt x="344871" y="1451188"/>
                </a:cubicBezTo>
                <a:cubicBezTo>
                  <a:pt x="331324" y="1474048"/>
                  <a:pt x="318624" y="1500295"/>
                  <a:pt x="309311" y="1527388"/>
                </a:cubicBezTo>
                <a:cubicBezTo>
                  <a:pt x="299998" y="1554481"/>
                  <a:pt x="290684" y="1584115"/>
                  <a:pt x="288991" y="1613748"/>
                </a:cubicBezTo>
                <a:cubicBezTo>
                  <a:pt x="287298" y="1643381"/>
                  <a:pt x="305924" y="1685715"/>
                  <a:pt x="299151" y="1705188"/>
                </a:cubicBezTo>
                <a:cubicBezTo>
                  <a:pt x="292378" y="1724661"/>
                  <a:pt x="268671" y="1719581"/>
                  <a:pt x="248351" y="1730588"/>
                </a:cubicBezTo>
                <a:cubicBezTo>
                  <a:pt x="228031" y="1741595"/>
                  <a:pt x="195858" y="1755988"/>
                  <a:pt x="177231" y="1771228"/>
                </a:cubicBezTo>
                <a:cubicBezTo>
                  <a:pt x="158604" y="1786468"/>
                  <a:pt x="152678" y="1802555"/>
                  <a:pt x="136591" y="1822028"/>
                </a:cubicBezTo>
                <a:cubicBezTo>
                  <a:pt x="120504" y="1841501"/>
                  <a:pt x="94258" y="1865208"/>
                  <a:pt x="80711" y="1888068"/>
                </a:cubicBezTo>
                <a:cubicBezTo>
                  <a:pt x="67164" y="1910928"/>
                  <a:pt x="61238" y="1934635"/>
                  <a:pt x="55311" y="1959188"/>
                </a:cubicBezTo>
                <a:cubicBezTo>
                  <a:pt x="49384" y="1983741"/>
                  <a:pt x="45998" y="2015915"/>
                  <a:pt x="45151" y="2035388"/>
                </a:cubicBezTo>
                <a:cubicBezTo>
                  <a:pt x="44304" y="2054861"/>
                  <a:pt x="55311" y="2065021"/>
                  <a:pt x="50231" y="2076028"/>
                </a:cubicBezTo>
                <a:cubicBezTo>
                  <a:pt x="45151" y="2087035"/>
                  <a:pt x="22291" y="2083648"/>
                  <a:pt x="14671" y="2101428"/>
                </a:cubicBezTo>
                <a:cubicBezTo>
                  <a:pt x="7051" y="2119208"/>
                  <a:pt x="-7342" y="2125135"/>
                  <a:pt x="4511" y="2182708"/>
                </a:cubicBezTo>
                <a:cubicBezTo>
                  <a:pt x="16364" y="2240281"/>
                  <a:pt x="34144" y="2300395"/>
                  <a:pt x="85791" y="2446868"/>
                </a:cubicBezTo>
                <a:cubicBezTo>
                  <a:pt x="137438" y="2593341"/>
                  <a:pt x="253431" y="2899835"/>
                  <a:pt x="314391" y="3061548"/>
                </a:cubicBezTo>
                <a:cubicBezTo>
                  <a:pt x="375351" y="3223261"/>
                  <a:pt x="415144" y="3342641"/>
                  <a:pt x="451551" y="3417148"/>
                </a:cubicBezTo>
                <a:cubicBezTo>
                  <a:pt x="487958" y="3491655"/>
                  <a:pt x="505738" y="3487421"/>
                  <a:pt x="532831" y="3508588"/>
                </a:cubicBezTo>
                <a:cubicBezTo>
                  <a:pt x="559924" y="3529755"/>
                  <a:pt x="587018" y="3536528"/>
                  <a:pt x="614111" y="3544148"/>
                </a:cubicBezTo>
                <a:cubicBezTo>
                  <a:pt x="641204" y="3551768"/>
                  <a:pt x="684384" y="3533141"/>
                  <a:pt x="695391" y="3554308"/>
                </a:cubicBezTo>
                <a:cubicBezTo>
                  <a:pt x="706398" y="3575475"/>
                  <a:pt x="684384" y="3614421"/>
                  <a:pt x="680151" y="3671148"/>
                </a:cubicBezTo>
                <a:cubicBezTo>
                  <a:pt x="675918" y="3727875"/>
                  <a:pt x="661524" y="3807461"/>
                  <a:pt x="669991" y="3894668"/>
                </a:cubicBezTo>
                <a:cubicBezTo>
                  <a:pt x="678458" y="3981875"/>
                  <a:pt x="694544" y="4113955"/>
                  <a:pt x="730951" y="4194388"/>
                </a:cubicBezTo>
                <a:cubicBezTo>
                  <a:pt x="767358" y="4274821"/>
                  <a:pt x="772438" y="4342555"/>
                  <a:pt x="888431" y="4377268"/>
                </a:cubicBezTo>
                <a:cubicBezTo>
                  <a:pt x="1004424" y="4411981"/>
                  <a:pt x="1235564" y="4414521"/>
                  <a:pt x="1426911" y="4402668"/>
                </a:cubicBezTo>
                <a:cubicBezTo>
                  <a:pt x="1618258" y="4390815"/>
                  <a:pt x="1918824" y="4439921"/>
                  <a:pt x="2036511" y="4306148"/>
                </a:cubicBezTo>
                <a:cubicBezTo>
                  <a:pt x="2154198" y="4172375"/>
                  <a:pt x="2155044" y="4276515"/>
                  <a:pt x="2133031" y="3600028"/>
                </a:cubicBezTo>
                <a:cubicBezTo>
                  <a:pt x="2111018" y="2923541"/>
                  <a:pt x="1978938" y="804334"/>
                  <a:pt x="1919671" y="247228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CB2E596-4AB4-1DF2-5443-FEFE8F7243A7}"/>
              </a:ext>
            </a:extLst>
          </p:cNvPr>
          <p:cNvCxnSpPr>
            <a:cxnSpLocks/>
          </p:cNvCxnSpPr>
          <p:nvPr/>
        </p:nvCxnSpPr>
        <p:spPr>
          <a:xfrm>
            <a:off x="7077334" y="599772"/>
            <a:ext cx="4085966" cy="559147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2EA78-B95F-8E42-054E-0A1317F2050F}"/>
              </a:ext>
            </a:extLst>
          </p:cNvPr>
          <p:cNvCxnSpPr>
            <a:cxnSpLocks/>
          </p:cNvCxnSpPr>
          <p:nvPr/>
        </p:nvCxnSpPr>
        <p:spPr>
          <a:xfrm>
            <a:off x="7437080" y="450220"/>
            <a:ext cx="3097570" cy="326453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0F456F-8B1E-900E-F44E-1AD9983C5FF9}"/>
              </a:ext>
            </a:extLst>
          </p:cNvPr>
          <p:cNvCxnSpPr>
            <a:cxnSpLocks/>
          </p:cNvCxnSpPr>
          <p:nvPr/>
        </p:nvCxnSpPr>
        <p:spPr>
          <a:xfrm>
            <a:off x="6775827" y="939552"/>
            <a:ext cx="3549273" cy="599464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F89A9-1C71-9ACF-B0B5-889D06BCE276}"/>
              </a:ext>
            </a:extLst>
          </p:cNvPr>
          <p:cNvSpPr/>
          <p:nvPr/>
        </p:nvSpPr>
        <p:spPr>
          <a:xfrm>
            <a:off x="9593702" y="0"/>
            <a:ext cx="3007191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9F78-4A54-BF61-F4C8-026A1F94BF43}"/>
              </a:ext>
            </a:extLst>
          </p:cNvPr>
          <p:cNvSpPr txBox="1"/>
          <p:nvPr/>
        </p:nvSpPr>
        <p:spPr>
          <a:xfrm>
            <a:off x="9988274" y="3881686"/>
            <a:ext cx="21441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055780"/>
                </a:solidFill>
                <a:latin typeface="Bauer Bodoni Std Black" panose="02070903080706020303" pitchFamily="18" charset="0"/>
              </a:rPr>
              <a:t>22%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of college graduates in computing</a:t>
            </a:r>
            <a:endParaRPr lang="en-US" altLang="zh-CN" sz="6000" dirty="0">
              <a:solidFill>
                <a:srgbClr val="055780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91A8C65-81A9-EF57-3D52-03C36C003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316525"/>
              </p:ext>
            </p:extLst>
          </p:nvPr>
        </p:nvGraphicFramePr>
        <p:xfrm>
          <a:off x="-92106" y="7867503"/>
          <a:ext cx="3966194" cy="2240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1292">
                  <a:extLst>
                    <a:ext uri="{9D8B030D-6E8A-4147-A177-3AD203B41FA5}">
                      <a16:colId xmlns:a16="http://schemas.microsoft.com/office/drawing/2014/main" val="4090292215"/>
                    </a:ext>
                  </a:extLst>
                </a:gridCol>
                <a:gridCol w="412398">
                  <a:extLst>
                    <a:ext uri="{9D8B030D-6E8A-4147-A177-3AD203B41FA5}">
                      <a16:colId xmlns:a16="http://schemas.microsoft.com/office/drawing/2014/main" val="2347825034"/>
                    </a:ext>
                  </a:extLst>
                </a:gridCol>
                <a:gridCol w="1757175">
                  <a:extLst>
                    <a:ext uri="{9D8B030D-6E8A-4147-A177-3AD203B41FA5}">
                      <a16:colId xmlns:a16="http://schemas.microsoft.com/office/drawing/2014/main" val="1472293396"/>
                    </a:ext>
                  </a:extLst>
                </a:gridCol>
                <a:gridCol w="444673">
                  <a:extLst>
                    <a:ext uri="{9D8B030D-6E8A-4147-A177-3AD203B41FA5}">
                      <a16:colId xmlns:a16="http://schemas.microsoft.com/office/drawing/2014/main" val="3914689295"/>
                    </a:ext>
                  </a:extLst>
                </a:gridCol>
                <a:gridCol w="595287">
                  <a:extLst>
                    <a:ext uri="{9D8B030D-6E8A-4147-A177-3AD203B41FA5}">
                      <a16:colId xmlns:a16="http://schemas.microsoft.com/office/drawing/2014/main" val="2108708373"/>
                    </a:ext>
                  </a:extLst>
                </a:gridCol>
                <a:gridCol w="265369">
                  <a:extLst>
                    <a:ext uri="{9D8B030D-6E8A-4147-A177-3AD203B41FA5}">
                      <a16:colId xmlns:a16="http://schemas.microsoft.com/office/drawing/2014/main" val="1545034911"/>
                    </a:ext>
                  </a:extLst>
                </a:gridCol>
              </a:tblGrid>
              <a:tr h="373478">
                <a:tc gridSpan="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 dirty="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4792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Race/Ethnic group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Population Size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Percent of Students that immediately enrolled into college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Where we are at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Gap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719278073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Black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24399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8003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4929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368749709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Hispanic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37382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9981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9831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936561014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White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76460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44%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33489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458797689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Asian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7813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62%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4860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 dirty="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046747105"/>
                  </a:ext>
                </a:extLst>
              </a:tr>
            </a:tbl>
          </a:graphicData>
        </a:graphic>
      </p:graphicFrame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7FDCB4-1B04-1F3D-7CD2-7D57E4755372}"/>
              </a:ext>
            </a:extLst>
          </p:cNvPr>
          <p:cNvSpPr/>
          <p:nvPr/>
        </p:nvSpPr>
        <p:spPr>
          <a:xfrm>
            <a:off x="5524500" y="2537460"/>
            <a:ext cx="1173480" cy="4792980"/>
          </a:xfrm>
          <a:custGeom>
            <a:avLst/>
            <a:gdLst>
              <a:gd name="connsiteX0" fmla="*/ 0 w 1173480"/>
              <a:gd name="connsiteY0" fmla="*/ 0 h 4792980"/>
              <a:gd name="connsiteX1" fmla="*/ 472440 w 1173480"/>
              <a:gd name="connsiteY1" fmla="*/ 167640 h 4792980"/>
              <a:gd name="connsiteX2" fmla="*/ 1173480 w 1173480"/>
              <a:gd name="connsiteY2" fmla="*/ 4792980 h 4792980"/>
              <a:gd name="connsiteX3" fmla="*/ 419100 w 1173480"/>
              <a:gd name="connsiteY3" fmla="*/ 4632960 h 4792980"/>
              <a:gd name="connsiteX4" fmla="*/ 0 w 1173480"/>
              <a:gd name="connsiteY4" fmla="*/ 0 h 479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480" h="4792980">
                <a:moveTo>
                  <a:pt x="0" y="0"/>
                </a:moveTo>
                <a:lnTo>
                  <a:pt x="472440" y="167640"/>
                </a:lnTo>
                <a:lnTo>
                  <a:pt x="1173480" y="4792980"/>
                </a:lnTo>
                <a:lnTo>
                  <a:pt x="419100" y="4632960"/>
                </a:lnTo>
                <a:lnTo>
                  <a:pt x="0" y="0"/>
                </a:lnTo>
                <a:close/>
              </a:path>
            </a:pathLst>
          </a:custGeom>
          <a:solidFill>
            <a:srgbClr val="30EA4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5F4FE0-E573-7F1C-296C-38102854B6D9}"/>
              </a:ext>
            </a:extLst>
          </p:cNvPr>
          <p:cNvSpPr txBox="1"/>
          <p:nvPr/>
        </p:nvSpPr>
        <p:spPr>
          <a:xfrm>
            <a:off x="5432440" y="2621280"/>
            <a:ext cx="874901" cy="954107"/>
          </a:xfrm>
          <a:prstGeom prst="rect">
            <a:avLst/>
          </a:prstGeom>
          <a:noFill/>
          <a:scene3d>
            <a:camera prst="orthographicFront">
              <a:rot lat="1491046" lon="2719390" rev="21237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Bahnschrift SemiLight Condensed" panose="020B0502040204020203" pitchFamily="34" charset="0"/>
              </a:defRPr>
            </a:lvl1pPr>
          </a:lstStyle>
          <a:p>
            <a:r>
              <a:rPr lang="en-US" altLang="zh-CN" dirty="0"/>
              <a:t>56,333</a:t>
            </a:r>
          </a:p>
          <a:p>
            <a:r>
              <a:rPr lang="en-US" altLang="zh-CN" sz="1200" dirty="0"/>
              <a:t>graduated from high school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78FF50-344A-4C1B-9DD8-FD7EFE1863F9}"/>
              </a:ext>
            </a:extLst>
          </p:cNvPr>
          <p:cNvCxnSpPr>
            <a:cxnSpLocks/>
          </p:cNvCxnSpPr>
          <p:nvPr/>
        </p:nvCxnSpPr>
        <p:spPr>
          <a:xfrm>
            <a:off x="5688745" y="4332210"/>
            <a:ext cx="578209" cy="21853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0B6224-4B52-DB6D-5AD2-03B6485B74B4}"/>
              </a:ext>
            </a:extLst>
          </p:cNvPr>
          <p:cNvSpPr txBox="1"/>
          <p:nvPr/>
        </p:nvSpPr>
        <p:spPr>
          <a:xfrm>
            <a:off x="5625929" y="4451073"/>
            <a:ext cx="1001518" cy="830997"/>
          </a:xfrm>
          <a:prstGeom prst="rect">
            <a:avLst/>
          </a:prstGeom>
          <a:noFill/>
          <a:scene3d>
            <a:camera prst="orthographicFront">
              <a:rot lat="1491046" lon="2719390" rev="21237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Bahnschrift SemiLight Condensed" panose="020B0502040204020203" pitchFamily="34" charset="0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17,984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Black and Latino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C3F89B-CA8A-620D-3159-D83EEF041B37}"/>
              </a:ext>
            </a:extLst>
          </p:cNvPr>
          <p:cNvCxnSpPr>
            <a:cxnSpLocks/>
            <a:stCxn id="52" idx="0"/>
            <a:endCxn id="52" idx="1"/>
          </p:cNvCxnSpPr>
          <p:nvPr/>
        </p:nvCxnSpPr>
        <p:spPr>
          <a:xfrm>
            <a:off x="5524500" y="2537460"/>
            <a:ext cx="472440" cy="1676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FDE9EA-C898-1A6E-848C-83CB2E18A4B2}"/>
              </a:ext>
            </a:extLst>
          </p:cNvPr>
          <p:cNvSpPr txBox="1"/>
          <p:nvPr/>
        </p:nvSpPr>
        <p:spPr>
          <a:xfrm>
            <a:off x="5865388" y="1756720"/>
            <a:ext cx="863488" cy="1046440"/>
          </a:xfrm>
          <a:prstGeom prst="rect">
            <a:avLst/>
          </a:prstGeom>
          <a:noFill/>
          <a:scene3d>
            <a:camera prst="isometricOffAxis1Right">
              <a:rot lat="3531468" lon="20557057" rev="99258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Bahnschrift SemiLight Condensed" panose="020B0502040204020203" pitchFamily="34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2,972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graduated in computing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7AD38B-0C2D-38EE-95DB-AFC04617E053}"/>
              </a:ext>
            </a:extLst>
          </p:cNvPr>
          <p:cNvSpPr txBox="1"/>
          <p:nvPr/>
        </p:nvSpPr>
        <p:spPr>
          <a:xfrm rot="21364684">
            <a:off x="6367106" y="5281238"/>
            <a:ext cx="1648594" cy="615553"/>
          </a:xfrm>
          <a:prstGeom prst="rect">
            <a:avLst/>
          </a:prstGeom>
          <a:noFill/>
          <a:scene3d>
            <a:camera prst="isometricOffAxis1Right">
              <a:rot lat="2620464" lon="20356405" rev="706012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647</a:t>
            </a:r>
            <a:r>
              <a:rPr lang="en-US" altLang="zh-CN" sz="16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Black and Latino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349451-A0EB-130A-64F4-1DAB67101061}"/>
              </a:ext>
            </a:extLst>
          </p:cNvPr>
          <p:cNvCxnSpPr>
            <a:cxnSpLocks/>
            <a:endCxn id="10" idx="33"/>
          </p:cNvCxnSpPr>
          <p:nvPr/>
        </p:nvCxnSpPr>
        <p:spPr>
          <a:xfrm flipV="1">
            <a:off x="6718478" y="4922520"/>
            <a:ext cx="1059002" cy="621779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6E236-DAF9-B84C-F2A6-BE2C8571F34A}"/>
              </a:ext>
            </a:extLst>
          </p:cNvPr>
          <p:cNvCxnSpPr>
            <a:cxnSpLocks/>
            <a:stCxn id="67" idx="1"/>
            <a:endCxn id="67" idx="0"/>
          </p:cNvCxnSpPr>
          <p:nvPr/>
        </p:nvCxnSpPr>
        <p:spPr>
          <a:xfrm flipV="1">
            <a:off x="5956419" y="1772012"/>
            <a:ext cx="615297" cy="40165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190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9000+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Chicago needs to ensure 9100 more Black and Latino 8</a:t>
            </a:r>
            <a:r>
              <a:rPr lang="en-US" altLang="zh-CN" baseline="30000" dirty="0"/>
              <a:t>th</a:t>
            </a:r>
            <a:r>
              <a:rPr lang="en-US" altLang="zh-CN" dirty="0"/>
              <a:t> graders meet math proficiency standard meet math proficiency standard to close the gap</a:t>
            </a:r>
          </a:p>
          <a:p>
            <a:endParaRPr lang="zh-CN" altLang="en-US" dirty="0"/>
          </a:p>
        </p:txBody>
      </p:sp>
      <p:pic>
        <p:nvPicPr>
          <p:cNvPr id="4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8885F4EE-DA1C-3806-E4DC-5B653A5A1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76016" y="7318375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B41A5D-A031-EECF-B7BE-309DF5B52E77}"/>
              </a:ext>
            </a:extLst>
          </p:cNvPr>
          <p:cNvSpPr/>
          <p:nvPr/>
        </p:nvSpPr>
        <p:spPr>
          <a:xfrm>
            <a:off x="5496043" y="-8348662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4309097B-52FD-DA63-9DBE-FCCFE0292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618" y="6492875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text, sky, water, outdoor&#10;&#10;Description automatically generated">
            <a:extLst>
              <a:ext uri="{FF2B5EF4-FFF2-40B4-BE49-F238E27FC236}">
                <a16:creationId xmlns:a16="http://schemas.microsoft.com/office/drawing/2014/main" id="{1C3A0B66-01F0-268B-10FD-5D5C10781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46000" y="0"/>
            <a:ext cx="12192000" cy="6858000"/>
          </a:xfrm>
          <a:prstGeom prst="rect">
            <a:avLst/>
          </a:prstGeom>
        </p:spPr>
      </p:pic>
      <p:pic>
        <p:nvPicPr>
          <p:cNvPr id="14" name="Picture 13" descr="A picture containing water, outdoor, nature, lake&#10;&#10;Description automatically generated">
            <a:extLst>
              <a:ext uri="{FF2B5EF4-FFF2-40B4-BE49-F238E27FC236}">
                <a16:creationId xmlns:a16="http://schemas.microsoft.com/office/drawing/2014/main" id="{135809DB-F233-A20B-37AA-E9C56BD9C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BCBC0C0-6C17-800E-A6C3-4DC035DFB4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7173912"/>
            <a:ext cx="12192000" cy="6858000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7A6E56E-D70A-13DC-8064-FD348A0DE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399610"/>
              </p:ext>
            </p:extLst>
          </p:nvPr>
        </p:nvGraphicFramePr>
        <p:xfrm>
          <a:off x="3367966" y="428943"/>
          <a:ext cx="3886200" cy="1173480"/>
        </p:xfrm>
        <a:graphic>
          <a:graphicData uri="http://schemas.openxmlformats.org/drawingml/2006/table">
            <a:tbl>
              <a:tblPr/>
              <a:tblGrid>
                <a:gridCol w="485775">
                  <a:extLst>
                    <a:ext uri="{9D8B030D-6E8A-4147-A177-3AD203B41FA5}">
                      <a16:colId xmlns:a16="http://schemas.microsoft.com/office/drawing/2014/main" val="3310143179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3527954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8079824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913192156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684611329"/>
                    </a:ext>
                  </a:extLst>
                </a:gridCol>
                <a:gridCol w="581025">
                  <a:extLst>
                    <a:ext uri="{9D8B030D-6E8A-4147-A177-3AD203B41FA5}">
                      <a16:colId xmlns:a16="http://schemas.microsoft.com/office/drawing/2014/main" val="824053970"/>
                    </a:ext>
                  </a:extLst>
                </a:gridCol>
              </a:tblGrid>
              <a:tr h="180975">
                <a:tc grid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8th grade math proficiency and above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40262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Race/Ethnic group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Population Size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Percent of Students Proficient or above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are at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need to be 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Total Gap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66745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Black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9376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15%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1406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5954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4547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1418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Hispanic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12500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27%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3375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7938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4563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3499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White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2566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56%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1437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9317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Asian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1023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71%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726</a:t>
                      </a:r>
                      <a:endParaRPr lang="zh-CN" alt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dirty="0">
                        <a:effectLst/>
                      </a:endParaRPr>
                    </a:p>
                  </a:txBody>
                  <a:tcPr marL="9525" marR="9525" marT="9525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213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314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725" y="7632328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9475" y="7654413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BFDE675-0C6E-7122-DB84-5EE378536CED}"/>
              </a:ext>
            </a:extLst>
          </p:cNvPr>
          <p:cNvSpPr/>
          <p:nvPr/>
        </p:nvSpPr>
        <p:spPr>
          <a:xfrm>
            <a:off x="3684181" y="2908005"/>
            <a:ext cx="6953693" cy="4045688"/>
          </a:xfrm>
          <a:custGeom>
            <a:avLst/>
            <a:gdLst>
              <a:gd name="connsiteX0" fmla="*/ 0 w 6953693"/>
              <a:gd name="connsiteY0" fmla="*/ 3519376 h 4045688"/>
              <a:gd name="connsiteX1" fmla="*/ 707066 w 6953693"/>
              <a:gd name="connsiteY1" fmla="*/ 1456660 h 4045688"/>
              <a:gd name="connsiteX2" fmla="*/ 728331 w 6953693"/>
              <a:gd name="connsiteY2" fmla="*/ 1456660 h 4045688"/>
              <a:gd name="connsiteX3" fmla="*/ 733647 w 6953693"/>
              <a:gd name="connsiteY3" fmla="*/ 1387548 h 4045688"/>
              <a:gd name="connsiteX4" fmla="*/ 786810 w 6953693"/>
              <a:gd name="connsiteY4" fmla="*/ 1382232 h 4045688"/>
              <a:gd name="connsiteX5" fmla="*/ 802759 w 6953693"/>
              <a:gd name="connsiteY5" fmla="*/ 1424762 h 4045688"/>
              <a:gd name="connsiteX6" fmla="*/ 887819 w 6953693"/>
              <a:gd name="connsiteY6" fmla="*/ 1430079 h 4045688"/>
              <a:gd name="connsiteX7" fmla="*/ 909084 w 6953693"/>
              <a:gd name="connsiteY7" fmla="*/ 1408814 h 4045688"/>
              <a:gd name="connsiteX8" fmla="*/ 914400 w 6953693"/>
              <a:gd name="connsiteY8" fmla="*/ 1297172 h 4045688"/>
              <a:gd name="connsiteX9" fmla="*/ 903768 w 6953693"/>
              <a:gd name="connsiteY9" fmla="*/ 1265274 h 4045688"/>
              <a:gd name="connsiteX10" fmla="*/ 861238 w 6953693"/>
              <a:gd name="connsiteY10" fmla="*/ 1259958 h 4045688"/>
              <a:gd name="connsiteX11" fmla="*/ 919717 w 6953693"/>
              <a:gd name="connsiteY11" fmla="*/ 1105786 h 4045688"/>
              <a:gd name="connsiteX12" fmla="*/ 956931 w 6953693"/>
              <a:gd name="connsiteY12" fmla="*/ 1105786 h 4045688"/>
              <a:gd name="connsiteX13" fmla="*/ 1010093 w 6953693"/>
              <a:gd name="connsiteY13" fmla="*/ 1073888 h 4045688"/>
              <a:gd name="connsiteX14" fmla="*/ 1010093 w 6953693"/>
              <a:gd name="connsiteY14" fmla="*/ 967562 h 4045688"/>
              <a:gd name="connsiteX15" fmla="*/ 999461 w 6953693"/>
              <a:gd name="connsiteY15" fmla="*/ 951614 h 4045688"/>
              <a:gd name="connsiteX16" fmla="*/ 909084 w 6953693"/>
              <a:gd name="connsiteY16" fmla="*/ 951614 h 4045688"/>
              <a:gd name="connsiteX17" fmla="*/ 898452 w 6953693"/>
              <a:gd name="connsiteY17" fmla="*/ 930348 h 4045688"/>
              <a:gd name="connsiteX18" fmla="*/ 925033 w 6953693"/>
              <a:gd name="connsiteY18" fmla="*/ 866553 h 4045688"/>
              <a:gd name="connsiteX19" fmla="*/ 925033 w 6953693"/>
              <a:gd name="connsiteY19" fmla="*/ 781493 h 4045688"/>
              <a:gd name="connsiteX20" fmla="*/ 1472610 w 6953693"/>
              <a:gd name="connsiteY20" fmla="*/ 79744 h 4045688"/>
              <a:gd name="connsiteX21" fmla="*/ 1754372 w 6953693"/>
              <a:gd name="connsiteY21" fmla="*/ 15948 h 4045688"/>
              <a:gd name="connsiteX22" fmla="*/ 3195084 w 6953693"/>
              <a:gd name="connsiteY22" fmla="*/ 0 h 4045688"/>
              <a:gd name="connsiteX23" fmla="*/ 3593805 w 6953693"/>
              <a:gd name="connsiteY23" fmla="*/ 653902 h 4045688"/>
              <a:gd name="connsiteX24" fmla="*/ 3498112 w 6953693"/>
              <a:gd name="connsiteY24" fmla="*/ 653902 h 4045688"/>
              <a:gd name="connsiteX25" fmla="*/ 3508745 w 6953693"/>
              <a:gd name="connsiteY25" fmla="*/ 994144 h 4045688"/>
              <a:gd name="connsiteX26" fmla="*/ 3583172 w 6953693"/>
              <a:gd name="connsiteY26" fmla="*/ 999460 h 4045688"/>
              <a:gd name="connsiteX27" fmla="*/ 3620386 w 6953693"/>
              <a:gd name="connsiteY27" fmla="*/ 1259958 h 4045688"/>
              <a:gd name="connsiteX28" fmla="*/ 3673549 w 6953693"/>
              <a:gd name="connsiteY28" fmla="*/ 1259958 h 4045688"/>
              <a:gd name="connsiteX29" fmla="*/ 3684182 w 6953693"/>
              <a:gd name="connsiteY29" fmla="*/ 1318437 h 4045688"/>
              <a:gd name="connsiteX30" fmla="*/ 3923414 w 6953693"/>
              <a:gd name="connsiteY30" fmla="*/ 1307804 h 4045688"/>
              <a:gd name="connsiteX31" fmla="*/ 3928731 w 6953693"/>
              <a:gd name="connsiteY31" fmla="*/ 1334386 h 4045688"/>
              <a:gd name="connsiteX32" fmla="*/ 4146698 w 6953693"/>
              <a:gd name="connsiteY32" fmla="*/ 1339702 h 4045688"/>
              <a:gd name="connsiteX33" fmla="*/ 4199861 w 6953693"/>
              <a:gd name="connsiteY33" fmla="*/ 1541721 h 4045688"/>
              <a:gd name="connsiteX34" fmla="*/ 3801140 w 6953693"/>
              <a:gd name="connsiteY34" fmla="*/ 1547037 h 4045688"/>
              <a:gd name="connsiteX35" fmla="*/ 3769242 w 6953693"/>
              <a:gd name="connsiteY35" fmla="*/ 1568302 h 4045688"/>
              <a:gd name="connsiteX36" fmla="*/ 3843670 w 6953693"/>
              <a:gd name="connsiteY36" fmla="*/ 2227521 h 4045688"/>
              <a:gd name="connsiteX37" fmla="*/ 3530010 w 6953693"/>
              <a:gd name="connsiteY37" fmla="*/ 2121195 h 4045688"/>
              <a:gd name="connsiteX38" fmla="*/ 3386470 w 6953693"/>
              <a:gd name="connsiteY38" fmla="*/ 2068032 h 4045688"/>
              <a:gd name="connsiteX39" fmla="*/ 2977117 w 6953693"/>
              <a:gd name="connsiteY39" fmla="*/ 1881962 h 4045688"/>
              <a:gd name="connsiteX40" fmla="*/ 2961168 w 6953693"/>
              <a:gd name="connsiteY40" fmla="*/ 1908544 h 4045688"/>
              <a:gd name="connsiteX41" fmla="*/ 2876107 w 6953693"/>
              <a:gd name="connsiteY41" fmla="*/ 1876646 h 4045688"/>
              <a:gd name="connsiteX42" fmla="*/ 2806996 w 6953693"/>
              <a:gd name="connsiteY42" fmla="*/ 2036135 h 4045688"/>
              <a:gd name="connsiteX43" fmla="*/ 2870791 w 6953693"/>
              <a:gd name="connsiteY43" fmla="*/ 2073348 h 4045688"/>
              <a:gd name="connsiteX44" fmla="*/ 3859619 w 6953693"/>
              <a:gd name="connsiteY44" fmla="*/ 2541181 h 4045688"/>
              <a:gd name="connsiteX45" fmla="*/ 3981893 w 6953693"/>
              <a:gd name="connsiteY45" fmla="*/ 2626242 h 4045688"/>
              <a:gd name="connsiteX46" fmla="*/ 4051005 w 6953693"/>
              <a:gd name="connsiteY46" fmla="*/ 2721935 h 4045688"/>
              <a:gd name="connsiteX47" fmla="*/ 3939363 w 6953693"/>
              <a:gd name="connsiteY47" fmla="*/ 2764465 h 4045688"/>
              <a:gd name="connsiteX48" fmla="*/ 3955312 w 6953693"/>
              <a:gd name="connsiteY48" fmla="*/ 2780414 h 4045688"/>
              <a:gd name="connsiteX49" fmla="*/ 3960628 w 6953693"/>
              <a:gd name="connsiteY49" fmla="*/ 3019646 h 4045688"/>
              <a:gd name="connsiteX50" fmla="*/ 3971261 w 6953693"/>
              <a:gd name="connsiteY50" fmla="*/ 3040911 h 4045688"/>
              <a:gd name="connsiteX51" fmla="*/ 4508205 w 6953693"/>
              <a:gd name="connsiteY51" fmla="*/ 3322674 h 4045688"/>
              <a:gd name="connsiteX52" fmla="*/ 4619847 w 6953693"/>
              <a:gd name="connsiteY52" fmla="*/ 3359888 h 4045688"/>
              <a:gd name="connsiteX53" fmla="*/ 4742121 w 6953693"/>
              <a:gd name="connsiteY53" fmla="*/ 3391786 h 4045688"/>
              <a:gd name="connsiteX54" fmla="*/ 4843131 w 6953693"/>
              <a:gd name="connsiteY54" fmla="*/ 3418367 h 4045688"/>
              <a:gd name="connsiteX55" fmla="*/ 5007935 w 6953693"/>
              <a:gd name="connsiteY55" fmla="*/ 3402418 h 4045688"/>
              <a:gd name="connsiteX56" fmla="*/ 5013252 w 6953693"/>
              <a:gd name="connsiteY56" fmla="*/ 3365204 h 4045688"/>
              <a:gd name="connsiteX57" fmla="*/ 5199321 w 6953693"/>
              <a:gd name="connsiteY57" fmla="*/ 3327990 h 4045688"/>
              <a:gd name="connsiteX58" fmla="*/ 6953693 w 6953693"/>
              <a:gd name="connsiteY58" fmla="*/ 4029739 h 4045688"/>
              <a:gd name="connsiteX59" fmla="*/ 2892056 w 6953693"/>
              <a:gd name="connsiteY59" fmla="*/ 4045688 h 4045688"/>
              <a:gd name="connsiteX60" fmla="*/ 1967024 w 6953693"/>
              <a:gd name="connsiteY60" fmla="*/ 3721395 h 4045688"/>
              <a:gd name="connsiteX61" fmla="*/ 2791047 w 6953693"/>
              <a:gd name="connsiteY61" fmla="*/ 3482162 h 4045688"/>
              <a:gd name="connsiteX62" fmla="*/ 2838893 w 6953693"/>
              <a:gd name="connsiteY62" fmla="*/ 3508744 h 4045688"/>
              <a:gd name="connsiteX63" fmla="*/ 2977117 w 6953693"/>
              <a:gd name="connsiteY63" fmla="*/ 3471530 h 4045688"/>
              <a:gd name="connsiteX64" fmla="*/ 2982433 w 6953693"/>
              <a:gd name="connsiteY64" fmla="*/ 3476846 h 4045688"/>
              <a:gd name="connsiteX65" fmla="*/ 3024963 w 6953693"/>
              <a:gd name="connsiteY65" fmla="*/ 3466214 h 4045688"/>
              <a:gd name="connsiteX66" fmla="*/ 3051545 w 6953693"/>
              <a:gd name="connsiteY66" fmla="*/ 3476846 h 4045688"/>
              <a:gd name="connsiteX67" fmla="*/ 3125972 w 6953693"/>
              <a:gd name="connsiteY67" fmla="*/ 3455581 h 4045688"/>
              <a:gd name="connsiteX68" fmla="*/ 3136605 w 6953693"/>
              <a:gd name="connsiteY68" fmla="*/ 3274828 h 4045688"/>
              <a:gd name="connsiteX69" fmla="*/ 3046228 w 6953693"/>
              <a:gd name="connsiteY69" fmla="*/ 3296093 h 4045688"/>
              <a:gd name="connsiteX70" fmla="*/ 3035596 w 6953693"/>
              <a:gd name="connsiteY70" fmla="*/ 3200400 h 4045688"/>
              <a:gd name="connsiteX71" fmla="*/ 2987749 w 6953693"/>
              <a:gd name="connsiteY71" fmla="*/ 3195083 h 4045688"/>
              <a:gd name="connsiteX72" fmla="*/ 2865475 w 6953693"/>
              <a:gd name="connsiteY72" fmla="*/ 3221665 h 4045688"/>
              <a:gd name="connsiteX73" fmla="*/ 2636875 w 6953693"/>
              <a:gd name="connsiteY73" fmla="*/ 3067493 h 4045688"/>
              <a:gd name="connsiteX74" fmla="*/ 2636875 w 6953693"/>
              <a:gd name="connsiteY74" fmla="*/ 2971800 h 4045688"/>
              <a:gd name="connsiteX75" fmla="*/ 2551814 w 6953693"/>
              <a:gd name="connsiteY75" fmla="*/ 2977116 h 4045688"/>
              <a:gd name="connsiteX76" fmla="*/ 2546498 w 6953693"/>
              <a:gd name="connsiteY76" fmla="*/ 2945218 h 4045688"/>
              <a:gd name="connsiteX77" fmla="*/ 1850066 w 6953693"/>
              <a:gd name="connsiteY77" fmla="*/ 3131288 h 4045688"/>
              <a:gd name="connsiteX78" fmla="*/ 919717 w 6953693"/>
              <a:gd name="connsiteY78" fmla="*/ 3264195 h 4045688"/>
              <a:gd name="connsiteX79" fmla="*/ 818707 w 6953693"/>
              <a:gd name="connsiteY79" fmla="*/ 3168502 h 4045688"/>
              <a:gd name="connsiteX80" fmla="*/ 643270 w 6953693"/>
              <a:gd name="connsiteY80" fmla="*/ 3226981 h 4045688"/>
              <a:gd name="connsiteX81" fmla="*/ 653903 w 6953693"/>
              <a:gd name="connsiteY81" fmla="*/ 3274828 h 4045688"/>
              <a:gd name="connsiteX82" fmla="*/ 0 w 6953693"/>
              <a:gd name="connsiteY82" fmla="*/ 3519376 h 404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953693" h="4045688">
                <a:moveTo>
                  <a:pt x="0" y="3519376"/>
                </a:moveTo>
                <a:lnTo>
                  <a:pt x="707066" y="1456660"/>
                </a:lnTo>
                <a:lnTo>
                  <a:pt x="728331" y="1456660"/>
                </a:lnTo>
                <a:lnTo>
                  <a:pt x="733647" y="1387548"/>
                </a:lnTo>
                <a:lnTo>
                  <a:pt x="786810" y="1382232"/>
                </a:lnTo>
                <a:lnTo>
                  <a:pt x="802759" y="1424762"/>
                </a:lnTo>
                <a:lnTo>
                  <a:pt x="887819" y="1430079"/>
                </a:lnTo>
                <a:lnTo>
                  <a:pt x="909084" y="1408814"/>
                </a:lnTo>
                <a:lnTo>
                  <a:pt x="914400" y="1297172"/>
                </a:lnTo>
                <a:lnTo>
                  <a:pt x="903768" y="1265274"/>
                </a:lnTo>
                <a:lnTo>
                  <a:pt x="861238" y="1259958"/>
                </a:lnTo>
                <a:lnTo>
                  <a:pt x="919717" y="1105786"/>
                </a:lnTo>
                <a:lnTo>
                  <a:pt x="956931" y="1105786"/>
                </a:lnTo>
                <a:lnTo>
                  <a:pt x="1010093" y="1073888"/>
                </a:lnTo>
                <a:lnTo>
                  <a:pt x="1010093" y="967562"/>
                </a:lnTo>
                <a:lnTo>
                  <a:pt x="999461" y="951614"/>
                </a:lnTo>
                <a:lnTo>
                  <a:pt x="909084" y="951614"/>
                </a:lnTo>
                <a:lnTo>
                  <a:pt x="898452" y="930348"/>
                </a:lnTo>
                <a:lnTo>
                  <a:pt x="925033" y="866553"/>
                </a:lnTo>
                <a:lnTo>
                  <a:pt x="925033" y="781493"/>
                </a:lnTo>
                <a:lnTo>
                  <a:pt x="1472610" y="79744"/>
                </a:lnTo>
                <a:lnTo>
                  <a:pt x="1754372" y="15948"/>
                </a:lnTo>
                <a:lnTo>
                  <a:pt x="3195084" y="0"/>
                </a:lnTo>
                <a:lnTo>
                  <a:pt x="3593805" y="653902"/>
                </a:lnTo>
                <a:lnTo>
                  <a:pt x="3498112" y="653902"/>
                </a:lnTo>
                <a:lnTo>
                  <a:pt x="3508745" y="994144"/>
                </a:lnTo>
                <a:lnTo>
                  <a:pt x="3583172" y="999460"/>
                </a:lnTo>
                <a:lnTo>
                  <a:pt x="3620386" y="1259958"/>
                </a:lnTo>
                <a:lnTo>
                  <a:pt x="3673549" y="1259958"/>
                </a:lnTo>
                <a:lnTo>
                  <a:pt x="3684182" y="1318437"/>
                </a:lnTo>
                <a:lnTo>
                  <a:pt x="3923414" y="1307804"/>
                </a:lnTo>
                <a:lnTo>
                  <a:pt x="3928731" y="1334386"/>
                </a:lnTo>
                <a:lnTo>
                  <a:pt x="4146698" y="1339702"/>
                </a:lnTo>
                <a:lnTo>
                  <a:pt x="4199861" y="1541721"/>
                </a:lnTo>
                <a:lnTo>
                  <a:pt x="3801140" y="1547037"/>
                </a:lnTo>
                <a:lnTo>
                  <a:pt x="3769242" y="1568302"/>
                </a:lnTo>
                <a:lnTo>
                  <a:pt x="3843670" y="2227521"/>
                </a:lnTo>
                <a:lnTo>
                  <a:pt x="3530010" y="2121195"/>
                </a:lnTo>
                <a:lnTo>
                  <a:pt x="3386470" y="2068032"/>
                </a:lnTo>
                <a:lnTo>
                  <a:pt x="2977117" y="1881962"/>
                </a:lnTo>
                <a:lnTo>
                  <a:pt x="2961168" y="1908544"/>
                </a:lnTo>
                <a:lnTo>
                  <a:pt x="2876107" y="1876646"/>
                </a:lnTo>
                <a:lnTo>
                  <a:pt x="2806996" y="2036135"/>
                </a:lnTo>
                <a:lnTo>
                  <a:pt x="2870791" y="2073348"/>
                </a:lnTo>
                <a:lnTo>
                  <a:pt x="3859619" y="2541181"/>
                </a:lnTo>
                <a:lnTo>
                  <a:pt x="3981893" y="2626242"/>
                </a:lnTo>
                <a:lnTo>
                  <a:pt x="4051005" y="2721935"/>
                </a:lnTo>
                <a:lnTo>
                  <a:pt x="3939363" y="2764465"/>
                </a:lnTo>
                <a:lnTo>
                  <a:pt x="3955312" y="2780414"/>
                </a:lnTo>
                <a:lnTo>
                  <a:pt x="3960628" y="3019646"/>
                </a:lnTo>
                <a:lnTo>
                  <a:pt x="3971261" y="3040911"/>
                </a:lnTo>
                <a:lnTo>
                  <a:pt x="4508205" y="3322674"/>
                </a:lnTo>
                <a:lnTo>
                  <a:pt x="4619847" y="3359888"/>
                </a:lnTo>
                <a:lnTo>
                  <a:pt x="4742121" y="3391786"/>
                </a:lnTo>
                <a:lnTo>
                  <a:pt x="4843131" y="3418367"/>
                </a:lnTo>
                <a:lnTo>
                  <a:pt x="5007935" y="3402418"/>
                </a:lnTo>
                <a:lnTo>
                  <a:pt x="5013252" y="3365204"/>
                </a:lnTo>
                <a:lnTo>
                  <a:pt x="5199321" y="3327990"/>
                </a:lnTo>
                <a:lnTo>
                  <a:pt x="6953693" y="4029739"/>
                </a:lnTo>
                <a:lnTo>
                  <a:pt x="2892056" y="4045688"/>
                </a:lnTo>
                <a:lnTo>
                  <a:pt x="1967024" y="3721395"/>
                </a:lnTo>
                <a:lnTo>
                  <a:pt x="2791047" y="3482162"/>
                </a:lnTo>
                <a:lnTo>
                  <a:pt x="2838893" y="3508744"/>
                </a:lnTo>
                <a:lnTo>
                  <a:pt x="2977117" y="3471530"/>
                </a:lnTo>
                <a:lnTo>
                  <a:pt x="2982433" y="3476846"/>
                </a:lnTo>
                <a:lnTo>
                  <a:pt x="3024963" y="3466214"/>
                </a:lnTo>
                <a:lnTo>
                  <a:pt x="3051545" y="3476846"/>
                </a:lnTo>
                <a:lnTo>
                  <a:pt x="3125972" y="3455581"/>
                </a:lnTo>
                <a:lnTo>
                  <a:pt x="3136605" y="3274828"/>
                </a:lnTo>
                <a:lnTo>
                  <a:pt x="3046228" y="3296093"/>
                </a:lnTo>
                <a:lnTo>
                  <a:pt x="3035596" y="3200400"/>
                </a:lnTo>
                <a:lnTo>
                  <a:pt x="2987749" y="3195083"/>
                </a:lnTo>
                <a:lnTo>
                  <a:pt x="2865475" y="3221665"/>
                </a:lnTo>
                <a:lnTo>
                  <a:pt x="2636875" y="3067493"/>
                </a:lnTo>
                <a:lnTo>
                  <a:pt x="2636875" y="2971800"/>
                </a:lnTo>
                <a:lnTo>
                  <a:pt x="2551814" y="2977116"/>
                </a:lnTo>
                <a:lnTo>
                  <a:pt x="2546498" y="2945218"/>
                </a:lnTo>
                <a:lnTo>
                  <a:pt x="1850066" y="3131288"/>
                </a:lnTo>
                <a:lnTo>
                  <a:pt x="919717" y="3264195"/>
                </a:lnTo>
                <a:lnTo>
                  <a:pt x="818707" y="3168502"/>
                </a:lnTo>
                <a:lnTo>
                  <a:pt x="643270" y="3226981"/>
                </a:lnTo>
                <a:lnTo>
                  <a:pt x="653903" y="3274828"/>
                </a:lnTo>
                <a:lnTo>
                  <a:pt x="0" y="3519376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20A2D74-0F25-3406-4EA7-7E4F3EB035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594431" y="765441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35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09475" y="7654413"/>
            <a:ext cx="12192000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0A2D74-0F25-3406-4EA7-7E4F3EB0359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594431" y="7654413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97912D-BB49-3517-4EEC-27964203B4DA}"/>
              </a:ext>
            </a:extLst>
          </p:cNvPr>
          <p:cNvGrpSpPr/>
          <p:nvPr/>
        </p:nvGrpSpPr>
        <p:grpSpPr>
          <a:xfrm>
            <a:off x="2919413" y="5784056"/>
            <a:ext cx="3895725" cy="1107282"/>
            <a:chOff x="2919413" y="5784056"/>
            <a:chExt cx="3895725" cy="1107282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D0A04A3-7C63-C35A-48D7-B11B439E9700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CFD0FF7-D26B-8E41-EC62-B1D542AC9A46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823006-2636-213B-9E84-0EBCC5727C7B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EB79C1D-8F97-1353-06CB-D0228BCDA99E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1A07D1-99A7-FC51-1B05-3AF034D2987D}"/>
              </a:ext>
            </a:extLst>
          </p:cNvPr>
          <p:cNvSpPr/>
          <p:nvPr/>
        </p:nvSpPr>
        <p:spPr>
          <a:xfrm>
            <a:off x="6486525" y="4786313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81F17A-EA85-6383-48FA-51BA569E3664}"/>
              </a:ext>
            </a:extLst>
          </p:cNvPr>
          <p:cNvSpPr/>
          <p:nvPr/>
        </p:nvSpPr>
        <p:spPr>
          <a:xfrm>
            <a:off x="6672263" y="2278856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D6E457E-01C3-79F5-36AC-9E92AF5EDF8C}"/>
              </a:ext>
            </a:extLst>
          </p:cNvPr>
          <p:cNvSpPr/>
          <p:nvPr/>
        </p:nvSpPr>
        <p:spPr>
          <a:xfrm>
            <a:off x="3893344" y="245030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E48F35E-6476-2E18-9E3C-A1FF3D200887}"/>
              </a:ext>
            </a:extLst>
          </p:cNvPr>
          <p:cNvSpPr/>
          <p:nvPr/>
        </p:nvSpPr>
        <p:spPr>
          <a:xfrm>
            <a:off x="5629275" y="926306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8F7168-F732-B830-0370-B9BF25BF4100}"/>
              </a:ext>
            </a:extLst>
          </p:cNvPr>
          <p:cNvSpPr/>
          <p:nvPr/>
        </p:nvSpPr>
        <p:spPr>
          <a:xfrm>
            <a:off x="5614988" y="1181100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BF2626D-3DE3-F865-196B-ED170A1310C6}"/>
              </a:ext>
            </a:extLst>
          </p:cNvPr>
          <p:cNvSpPr/>
          <p:nvPr/>
        </p:nvSpPr>
        <p:spPr>
          <a:xfrm>
            <a:off x="5353050" y="1509713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37BE34-1061-EEC0-33B6-A150553F0B2E}"/>
              </a:ext>
            </a:extLst>
          </p:cNvPr>
          <p:cNvSpPr/>
          <p:nvPr/>
        </p:nvSpPr>
        <p:spPr>
          <a:xfrm>
            <a:off x="5410200" y="1914525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BC0D081-3828-526D-D6DD-616A2688D07C}"/>
              </a:ext>
            </a:extLst>
          </p:cNvPr>
          <p:cNvSpPr/>
          <p:nvPr/>
        </p:nvSpPr>
        <p:spPr>
          <a:xfrm>
            <a:off x="4681538" y="2455069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99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87F58E-1DCD-F342-1224-FC656ADEB9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6692078" y="-4664172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8661EE-C2D9-334B-5AA9-7F795E264C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896102" y="-4664171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259595-24C7-D76B-6A42-C8D93B065B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5202898" y="3830897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91024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" y="5831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-1" y="0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BDB55E-6F40-DFF9-268A-8D54DB1587B5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155E6-6332-7429-1DFE-7E87E0203FC6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2" y="-5832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9042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" y="5831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512200" y="31544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2" y="-5832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EE4238-C818-3B15-CCEB-31F9EFA9B58E}"/>
              </a:ext>
            </a:extLst>
          </p:cNvPr>
          <p:cNvCxnSpPr/>
          <p:nvPr/>
        </p:nvCxnSpPr>
        <p:spPr>
          <a:xfrm>
            <a:off x="7253274" y="1009650"/>
            <a:ext cx="1128726" cy="43053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3784CE-64A3-90B0-2B6C-12CA6C687E9C}"/>
              </a:ext>
            </a:extLst>
          </p:cNvPr>
          <p:cNvCxnSpPr>
            <a:cxnSpLocks/>
          </p:cNvCxnSpPr>
          <p:nvPr/>
        </p:nvCxnSpPr>
        <p:spPr>
          <a:xfrm flipV="1">
            <a:off x="5524500" y="1585707"/>
            <a:ext cx="2098675" cy="58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F208E8-1981-6DC8-9BB1-B8FC3D9EF86C}"/>
              </a:ext>
            </a:extLst>
          </p:cNvPr>
          <p:cNvCxnSpPr>
            <a:cxnSpLocks/>
          </p:cNvCxnSpPr>
          <p:nvPr/>
        </p:nvCxnSpPr>
        <p:spPr>
          <a:xfrm flipV="1">
            <a:off x="5402262" y="2065029"/>
            <a:ext cx="2343150" cy="1166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C4FDFA-99BB-163A-648F-744E9C06C59B}"/>
              </a:ext>
            </a:extLst>
          </p:cNvPr>
          <p:cNvCxnSpPr>
            <a:cxnSpLocks/>
          </p:cNvCxnSpPr>
          <p:nvPr/>
        </p:nvCxnSpPr>
        <p:spPr>
          <a:xfrm>
            <a:off x="5624314" y="1216889"/>
            <a:ext cx="190678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C284BA-3033-3055-EF46-3C5BCA1829A2}"/>
              </a:ext>
            </a:extLst>
          </p:cNvPr>
          <p:cNvCxnSpPr>
            <a:cxnSpLocks/>
          </p:cNvCxnSpPr>
          <p:nvPr/>
        </p:nvCxnSpPr>
        <p:spPr>
          <a:xfrm flipV="1">
            <a:off x="5402262" y="2726148"/>
            <a:ext cx="1300379" cy="647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470E23-1A65-6619-54F0-A9C22D10F4D3}"/>
              </a:ext>
            </a:extLst>
          </p:cNvPr>
          <p:cNvCxnSpPr>
            <a:cxnSpLocks/>
          </p:cNvCxnSpPr>
          <p:nvPr/>
        </p:nvCxnSpPr>
        <p:spPr>
          <a:xfrm>
            <a:off x="7235375" y="2732621"/>
            <a:ext cx="745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6909829" y="2538792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BDB55E-6F40-DFF9-268A-8D54DB1587B5}"/>
              </a:ext>
            </a:extLst>
          </p:cNvPr>
          <p:cNvSpPr txBox="1"/>
          <p:nvPr/>
        </p:nvSpPr>
        <p:spPr>
          <a:xfrm>
            <a:off x="7395964" y="102587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155E6-6332-7429-1DFE-7E87E0203FC6}"/>
              </a:ext>
            </a:extLst>
          </p:cNvPr>
          <p:cNvSpPr txBox="1"/>
          <p:nvPr/>
        </p:nvSpPr>
        <p:spPr>
          <a:xfrm>
            <a:off x="7531100" y="1394953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5282172" y="3228025"/>
            <a:ext cx="295275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GAP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1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sz="1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12323306" y="1394953"/>
            <a:ext cx="296439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Let down the bridges, </a:t>
            </a:r>
            <a:b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</a:br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close the gap 9000+9000+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6486525" y="4786313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6672263" y="2278856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3915116" y="2445544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2919413" y="5784735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F898F4-EDBC-8A49-3750-0F4264D73FB9}"/>
              </a:ext>
            </a:extLst>
          </p:cNvPr>
          <p:cNvGrpSpPr/>
          <p:nvPr/>
        </p:nvGrpSpPr>
        <p:grpSpPr>
          <a:xfrm>
            <a:off x="2919413" y="5853271"/>
            <a:ext cx="3895724" cy="1038746"/>
            <a:chOff x="2919413" y="5852592"/>
            <a:chExt cx="3895724" cy="1038746"/>
          </a:xfrm>
          <a:solidFill>
            <a:schemeClr val="bg1">
              <a:alpha val="58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572A11-8ADB-6246-0E73-E4406A7BECC8}"/>
                </a:ext>
              </a:extLst>
            </p:cNvPr>
            <p:cNvSpPr/>
            <p:nvPr/>
          </p:nvSpPr>
          <p:spPr>
            <a:xfrm>
              <a:off x="4574380" y="5852592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A972F6-0C98-E6C0-6DBB-75295508B996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300993-D634-1A76-8883-4787AB8E60D5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CF9299-D74E-838D-052F-3D1DC5492568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6461774" y="482685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6631189" y="2237775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3975240" y="24024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35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CFF3ED8A-87F1-E094-3E77-1C43F4D494D7}"/>
              </a:ext>
            </a:extLst>
          </p:cNvPr>
          <p:cNvSpPr/>
          <p:nvPr/>
        </p:nvSpPr>
        <p:spPr>
          <a:xfrm>
            <a:off x="7923005" y="3149600"/>
            <a:ext cx="973345" cy="3282950"/>
          </a:xfrm>
          <a:custGeom>
            <a:avLst/>
            <a:gdLst>
              <a:gd name="connsiteX0" fmla="*/ 224045 w 973345"/>
              <a:gd name="connsiteY0" fmla="*/ 0 h 3282950"/>
              <a:gd name="connsiteX1" fmla="*/ 46245 w 973345"/>
              <a:gd name="connsiteY1" fmla="*/ 1974850 h 3282950"/>
              <a:gd name="connsiteX2" fmla="*/ 973345 w 973345"/>
              <a:gd name="connsiteY2" fmla="*/ 3282950 h 328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3345" h="3282950">
                <a:moveTo>
                  <a:pt x="224045" y="0"/>
                </a:moveTo>
                <a:cubicBezTo>
                  <a:pt x="72703" y="713846"/>
                  <a:pt x="-78638" y="1427692"/>
                  <a:pt x="46245" y="1974850"/>
                </a:cubicBezTo>
                <a:cubicBezTo>
                  <a:pt x="171128" y="2522008"/>
                  <a:pt x="572236" y="2902479"/>
                  <a:pt x="973345" y="328295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37870" y="31310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5937118"/>
            <a:ext cx="3856514" cy="9408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65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rgbClr val="0AB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579284"/>
            <a:ext cx="21469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838050">
            <a:off x="8061129" y="6209175"/>
            <a:ext cx="1459946" cy="523220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7716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4721339" y="5773071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170812" y="3950462"/>
            <a:ext cx="2273594" cy="584775"/>
          </a:xfrm>
          <a:prstGeom prst="rect">
            <a:avLst/>
          </a:prstGeom>
          <a:noFill/>
          <a:scene3d>
            <a:camera prst="orthographicFront">
              <a:rot lat="3872187" lon="20898245" rev="2096479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3200" dirty="0"/>
              <a:t>9000+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62707" y="2978041"/>
            <a:ext cx="1766004" cy="307777"/>
          </a:xfrm>
          <a:prstGeom prst="rect">
            <a:avLst/>
          </a:prstGeom>
          <a:noFill/>
          <a:scene3d>
            <a:camera prst="orthographicFront">
              <a:rot lat="330000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8F983F-3038-BBA2-0C90-0429216E0B72}"/>
              </a:ext>
            </a:extLst>
          </p:cNvPr>
          <p:cNvSpPr txBox="1"/>
          <p:nvPr/>
        </p:nvSpPr>
        <p:spPr>
          <a:xfrm>
            <a:off x="6962707" y="3106900"/>
            <a:ext cx="1766004" cy="261610"/>
          </a:xfrm>
          <a:prstGeom prst="rect">
            <a:avLst/>
          </a:prstGeom>
          <a:noFill/>
          <a:scene3d>
            <a:camera prst="orthographicFront">
              <a:rot lat="330000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100" dirty="0"/>
              <a:t>Where we are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0E8E86D-5B16-AE08-57CF-B2E60419AF59}"/>
              </a:ext>
            </a:extLst>
          </p:cNvPr>
          <p:cNvSpPr txBox="1"/>
          <p:nvPr/>
        </p:nvSpPr>
        <p:spPr>
          <a:xfrm rot="20740297">
            <a:off x="8405439" y="6191152"/>
            <a:ext cx="2061434" cy="707886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2000" dirty="0"/>
              <a:t>Where we need to be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109D2-9D58-57F5-7371-656F47045C87}"/>
              </a:ext>
            </a:extLst>
          </p:cNvPr>
          <p:cNvSpPr txBox="1"/>
          <p:nvPr/>
        </p:nvSpPr>
        <p:spPr>
          <a:xfrm>
            <a:off x="6479275" y="3844883"/>
            <a:ext cx="1481137" cy="1708160"/>
          </a:xfrm>
          <a:prstGeom prst="rect">
            <a:avLst/>
          </a:prstGeom>
          <a:noFill/>
          <a:scene3d>
            <a:camera prst="orthographicFront">
              <a:rot lat="3577470" lon="21004500" rev="21084932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r"/>
            <a:endParaRPr lang="en-US" altLang="zh-CN" dirty="0"/>
          </a:p>
          <a:p>
            <a:pPr algn="r"/>
            <a:r>
              <a:rPr lang="en-US" altLang="zh-CN" sz="1100" dirty="0"/>
              <a:t>Chicago needs to ensure 9100 more Black and Latino 8th graders meet math proficiency standard to close the gap</a:t>
            </a:r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20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88670" y="34612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6194552"/>
            <a:ext cx="2801271" cy="683391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rgbClr val="0AB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579284"/>
            <a:ext cx="21469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702529">
            <a:off x="8303113" y="5863003"/>
            <a:ext cx="1459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7716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4721339" y="5773071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466706" y="3759028"/>
            <a:ext cx="189950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 </a:t>
            </a:r>
          </a:p>
          <a:p>
            <a:endParaRPr lang="en-US" altLang="zh-CN" sz="1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45751" y="3162542"/>
            <a:ext cx="1766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Where we are 4781</a:t>
            </a:r>
          </a:p>
        </p:txBody>
      </p:sp>
    </p:spTree>
    <p:extLst>
      <p:ext uri="{BB962C8B-B14F-4D97-AF65-F5344CB8AC3E}">
        <p14:creationId xmlns:p14="http://schemas.microsoft.com/office/powerpoint/2010/main" val="5724866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19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783733" y="3184358"/>
            <a:ext cx="218054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Need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endParaRPr lang="en-US" altLang="zh-CN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zh-CN" altLang="en-US" sz="1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07EA63-7FA7-9BD6-58F9-4ADE9C81793C}"/>
              </a:ext>
            </a:extLst>
          </p:cNvPr>
          <p:cNvGrpSpPr/>
          <p:nvPr/>
        </p:nvGrpSpPr>
        <p:grpSpPr>
          <a:xfrm>
            <a:off x="4721339" y="5773071"/>
            <a:ext cx="3895725" cy="1107282"/>
            <a:chOff x="2919413" y="5784056"/>
            <a:chExt cx="3895725" cy="1107282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CE96A21-9D22-819C-759B-34CE6AE03686}"/>
                </a:ext>
              </a:extLst>
            </p:cNvPr>
            <p:cNvSpPr/>
            <p:nvPr/>
          </p:nvSpPr>
          <p:spPr>
            <a:xfrm>
              <a:off x="4574381" y="5784056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76611EF-C636-D91F-2196-C0814F304FAD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CB0BEF-0F5E-639B-0494-0A10EE039556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790FE7-E697-7704-74DB-F9466EA434FC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F898F4-EDBC-8A49-3750-0F4264D73FB9}"/>
              </a:ext>
            </a:extLst>
          </p:cNvPr>
          <p:cNvGrpSpPr/>
          <p:nvPr/>
        </p:nvGrpSpPr>
        <p:grpSpPr>
          <a:xfrm>
            <a:off x="4721339" y="5841607"/>
            <a:ext cx="3895724" cy="1038746"/>
            <a:chOff x="2919413" y="5852592"/>
            <a:chExt cx="3895724" cy="1038746"/>
          </a:xfrm>
          <a:solidFill>
            <a:schemeClr val="bg1">
              <a:alpha val="58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B572A11-8ADB-6246-0E73-E4406A7BECC8}"/>
                </a:ext>
              </a:extLst>
            </p:cNvPr>
            <p:cNvSpPr/>
            <p:nvPr/>
          </p:nvSpPr>
          <p:spPr>
            <a:xfrm>
              <a:off x="4574380" y="5852592"/>
              <a:ext cx="2240757" cy="842963"/>
            </a:xfrm>
            <a:custGeom>
              <a:avLst/>
              <a:gdLst>
                <a:gd name="connsiteX0" fmla="*/ 0 w 2240757"/>
                <a:gd name="connsiteY0" fmla="*/ 392907 h 842963"/>
                <a:gd name="connsiteX1" fmla="*/ 157163 w 2240757"/>
                <a:gd name="connsiteY1" fmla="*/ 361950 h 842963"/>
                <a:gd name="connsiteX2" fmla="*/ 245269 w 2240757"/>
                <a:gd name="connsiteY2" fmla="*/ 366713 h 842963"/>
                <a:gd name="connsiteX3" fmla="*/ 261938 w 2240757"/>
                <a:gd name="connsiteY3" fmla="*/ 347663 h 842963"/>
                <a:gd name="connsiteX4" fmla="*/ 259557 w 2240757"/>
                <a:gd name="connsiteY4" fmla="*/ 238125 h 842963"/>
                <a:gd name="connsiteX5" fmla="*/ 283369 w 2240757"/>
                <a:gd name="connsiteY5" fmla="*/ 235744 h 842963"/>
                <a:gd name="connsiteX6" fmla="*/ 285750 w 2240757"/>
                <a:gd name="connsiteY6" fmla="*/ 338138 h 842963"/>
                <a:gd name="connsiteX7" fmla="*/ 304800 w 2240757"/>
                <a:gd name="connsiteY7" fmla="*/ 354807 h 842963"/>
                <a:gd name="connsiteX8" fmla="*/ 442913 w 2240757"/>
                <a:gd name="connsiteY8" fmla="*/ 328613 h 842963"/>
                <a:gd name="connsiteX9" fmla="*/ 476250 w 2240757"/>
                <a:gd name="connsiteY9" fmla="*/ 335757 h 842963"/>
                <a:gd name="connsiteX10" fmla="*/ 561975 w 2240757"/>
                <a:gd name="connsiteY10" fmla="*/ 328613 h 842963"/>
                <a:gd name="connsiteX11" fmla="*/ 564357 w 2240757"/>
                <a:gd name="connsiteY11" fmla="*/ 319088 h 842963"/>
                <a:gd name="connsiteX12" fmla="*/ 692944 w 2240757"/>
                <a:gd name="connsiteY12" fmla="*/ 288132 h 842963"/>
                <a:gd name="connsiteX13" fmla="*/ 700088 w 2240757"/>
                <a:gd name="connsiteY13" fmla="*/ 300038 h 842963"/>
                <a:gd name="connsiteX14" fmla="*/ 807244 w 2240757"/>
                <a:gd name="connsiteY14" fmla="*/ 283369 h 842963"/>
                <a:gd name="connsiteX15" fmla="*/ 952500 w 2240757"/>
                <a:gd name="connsiteY15" fmla="*/ 257175 h 842963"/>
                <a:gd name="connsiteX16" fmla="*/ 950119 w 2240757"/>
                <a:gd name="connsiteY16" fmla="*/ 247650 h 842963"/>
                <a:gd name="connsiteX17" fmla="*/ 1078707 w 2240757"/>
                <a:gd name="connsiteY17" fmla="*/ 240507 h 842963"/>
                <a:gd name="connsiteX18" fmla="*/ 1123950 w 2240757"/>
                <a:gd name="connsiteY18" fmla="*/ 207169 h 842963"/>
                <a:gd name="connsiteX19" fmla="*/ 1257300 w 2240757"/>
                <a:gd name="connsiteY19" fmla="*/ 173832 h 842963"/>
                <a:gd name="connsiteX20" fmla="*/ 1254919 w 2240757"/>
                <a:gd name="connsiteY20" fmla="*/ 9525 h 842963"/>
                <a:gd name="connsiteX21" fmla="*/ 1243013 w 2240757"/>
                <a:gd name="connsiteY21" fmla="*/ 0 h 842963"/>
                <a:gd name="connsiteX22" fmla="*/ 1288257 w 2240757"/>
                <a:gd name="connsiteY22" fmla="*/ 9525 h 842963"/>
                <a:gd name="connsiteX23" fmla="*/ 1276350 w 2240757"/>
                <a:gd name="connsiteY23" fmla="*/ 23813 h 842963"/>
                <a:gd name="connsiteX24" fmla="*/ 1281113 w 2240757"/>
                <a:gd name="connsiteY24" fmla="*/ 169069 h 842963"/>
                <a:gd name="connsiteX25" fmla="*/ 1643063 w 2240757"/>
                <a:gd name="connsiteY25" fmla="*/ 76200 h 842963"/>
                <a:gd name="connsiteX26" fmla="*/ 1647825 w 2240757"/>
                <a:gd name="connsiteY26" fmla="*/ 109538 h 842963"/>
                <a:gd name="connsiteX27" fmla="*/ 1685925 w 2240757"/>
                <a:gd name="connsiteY27" fmla="*/ 97632 h 842963"/>
                <a:gd name="connsiteX28" fmla="*/ 1707357 w 2240757"/>
                <a:gd name="connsiteY28" fmla="*/ 107157 h 842963"/>
                <a:gd name="connsiteX29" fmla="*/ 1750219 w 2240757"/>
                <a:gd name="connsiteY29" fmla="*/ 95250 h 842963"/>
                <a:gd name="connsiteX30" fmla="*/ 1750219 w 2240757"/>
                <a:gd name="connsiteY30" fmla="*/ 140494 h 842963"/>
                <a:gd name="connsiteX31" fmla="*/ 1740694 w 2240757"/>
                <a:gd name="connsiteY31" fmla="*/ 147638 h 842963"/>
                <a:gd name="connsiteX32" fmla="*/ 1743075 w 2240757"/>
                <a:gd name="connsiteY32" fmla="*/ 190500 h 842963"/>
                <a:gd name="connsiteX33" fmla="*/ 1957388 w 2240757"/>
                <a:gd name="connsiteY33" fmla="*/ 338138 h 842963"/>
                <a:gd name="connsiteX34" fmla="*/ 1981200 w 2240757"/>
                <a:gd name="connsiteY34" fmla="*/ 333375 h 842963"/>
                <a:gd name="connsiteX35" fmla="*/ 2002632 w 2240757"/>
                <a:gd name="connsiteY35" fmla="*/ 342900 h 842963"/>
                <a:gd name="connsiteX36" fmla="*/ 2121694 w 2240757"/>
                <a:gd name="connsiteY36" fmla="*/ 319088 h 842963"/>
                <a:gd name="connsiteX37" fmla="*/ 2145507 w 2240757"/>
                <a:gd name="connsiteY37" fmla="*/ 333375 h 842963"/>
                <a:gd name="connsiteX38" fmla="*/ 2150269 w 2240757"/>
                <a:gd name="connsiteY38" fmla="*/ 414338 h 842963"/>
                <a:gd name="connsiteX39" fmla="*/ 2181225 w 2240757"/>
                <a:gd name="connsiteY39" fmla="*/ 421482 h 842963"/>
                <a:gd name="connsiteX40" fmla="*/ 2205038 w 2240757"/>
                <a:gd name="connsiteY40" fmla="*/ 409575 h 842963"/>
                <a:gd name="connsiteX41" fmla="*/ 2205038 w 2240757"/>
                <a:gd name="connsiteY41" fmla="*/ 400050 h 842963"/>
                <a:gd name="connsiteX42" fmla="*/ 2238375 w 2240757"/>
                <a:gd name="connsiteY42" fmla="*/ 397669 h 842963"/>
                <a:gd name="connsiteX43" fmla="*/ 2240757 w 2240757"/>
                <a:gd name="connsiteY43" fmla="*/ 478632 h 842963"/>
                <a:gd name="connsiteX44" fmla="*/ 2228850 w 2240757"/>
                <a:gd name="connsiteY44" fmla="*/ 509588 h 842963"/>
                <a:gd name="connsiteX45" fmla="*/ 2231232 w 2240757"/>
                <a:gd name="connsiteY45" fmla="*/ 578644 h 842963"/>
                <a:gd name="connsiteX46" fmla="*/ 2212182 w 2240757"/>
                <a:gd name="connsiteY46" fmla="*/ 583407 h 842963"/>
                <a:gd name="connsiteX47" fmla="*/ 2174082 w 2240757"/>
                <a:gd name="connsiteY47" fmla="*/ 600075 h 842963"/>
                <a:gd name="connsiteX48" fmla="*/ 2155032 w 2240757"/>
                <a:gd name="connsiteY48" fmla="*/ 588169 h 842963"/>
                <a:gd name="connsiteX49" fmla="*/ 2105025 w 2240757"/>
                <a:gd name="connsiteY49" fmla="*/ 607219 h 842963"/>
                <a:gd name="connsiteX50" fmla="*/ 2085975 w 2240757"/>
                <a:gd name="connsiteY50" fmla="*/ 592932 h 842963"/>
                <a:gd name="connsiteX51" fmla="*/ 1955007 w 2240757"/>
                <a:gd name="connsiteY51" fmla="*/ 628650 h 842963"/>
                <a:gd name="connsiteX52" fmla="*/ 1909763 w 2240757"/>
                <a:gd name="connsiteY52" fmla="*/ 602457 h 842963"/>
                <a:gd name="connsiteX53" fmla="*/ 1059657 w 2240757"/>
                <a:gd name="connsiteY53" fmla="*/ 842963 h 842963"/>
                <a:gd name="connsiteX54" fmla="*/ 185738 w 2240757"/>
                <a:gd name="connsiteY54" fmla="*/ 500063 h 842963"/>
                <a:gd name="connsiteX55" fmla="*/ 135732 w 2240757"/>
                <a:gd name="connsiteY55" fmla="*/ 452438 h 842963"/>
                <a:gd name="connsiteX56" fmla="*/ 138113 w 2240757"/>
                <a:gd name="connsiteY56" fmla="*/ 438150 h 842963"/>
                <a:gd name="connsiteX57" fmla="*/ 109538 w 2240757"/>
                <a:gd name="connsiteY57" fmla="*/ 431007 h 842963"/>
                <a:gd name="connsiteX58" fmla="*/ 95250 w 2240757"/>
                <a:gd name="connsiteY58" fmla="*/ 431007 h 842963"/>
                <a:gd name="connsiteX59" fmla="*/ 76200 w 2240757"/>
                <a:gd name="connsiteY59" fmla="*/ 445294 h 842963"/>
                <a:gd name="connsiteX60" fmla="*/ 66675 w 2240757"/>
                <a:gd name="connsiteY60" fmla="*/ 445294 h 842963"/>
                <a:gd name="connsiteX61" fmla="*/ 0 w 2240757"/>
                <a:gd name="connsiteY61" fmla="*/ 392907 h 84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240757" h="842963">
                  <a:moveTo>
                    <a:pt x="0" y="392907"/>
                  </a:moveTo>
                  <a:lnTo>
                    <a:pt x="157163" y="361950"/>
                  </a:lnTo>
                  <a:lnTo>
                    <a:pt x="245269" y="366713"/>
                  </a:lnTo>
                  <a:lnTo>
                    <a:pt x="261938" y="347663"/>
                  </a:lnTo>
                  <a:cubicBezTo>
                    <a:pt x="261144" y="311150"/>
                    <a:pt x="260351" y="274638"/>
                    <a:pt x="259557" y="238125"/>
                  </a:cubicBezTo>
                  <a:lnTo>
                    <a:pt x="283369" y="235744"/>
                  </a:lnTo>
                  <a:cubicBezTo>
                    <a:pt x="284163" y="269875"/>
                    <a:pt x="284956" y="304007"/>
                    <a:pt x="285750" y="338138"/>
                  </a:cubicBezTo>
                  <a:lnTo>
                    <a:pt x="304800" y="354807"/>
                  </a:lnTo>
                  <a:lnTo>
                    <a:pt x="442913" y="328613"/>
                  </a:lnTo>
                  <a:lnTo>
                    <a:pt x="476250" y="335757"/>
                  </a:lnTo>
                  <a:lnTo>
                    <a:pt x="561975" y="328613"/>
                  </a:lnTo>
                  <a:lnTo>
                    <a:pt x="564357" y="319088"/>
                  </a:lnTo>
                  <a:lnTo>
                    <a:pt x="692944" y="288132"/>
                  </a:lnTo>
                  <a:lnTo>
                    <a:pt x="700088" y="300038"/>
                  </a:lnTo>
                  <a:lnTo>
                    <a:pt x="807244" y="283369"/>
                  </a:lnTo>
                  <a:lnTo>
                    <a:pt x="952500" y="257175"/>
                  </a:lnTo>
                  <a:lnTo>
                    <a:pt x="950119" y="247650"/>
                  </a:lnTo>
                  <a:lnTo>
                    <a:pt x="1078707" y="240507"/>
                  </a:lnTo>
                  <a:lnTo>
                    <a:pt x="1123950" y="207169"/>
                  </a:lnTo>
                  <a:lnTo>
                    <a:pt x="1257300" y="173832"/>
                  </a:lnTo>
                  <a:cubicBezTo>
                    <a:pt x="1256506" y="119063"/>
                    <a:pt x="1255713" y="64294"/>
                    <a:pt x="1254919" y="9525"/>
                  </a:cubicBezTo>
                  <a:lnTo>
                    <a:pt x="1243013" y="0"/>
                  </a:lnTo>
                  <a:lnTo>
                    <a:pt x="1288257" y="9525"/>
                  </a:lnTo>
                  <a:lnTo>
                    <a:pt x="1276350" y="23813"/>
                  </a:lnTo>
                  <a:lnTo>
                    <a:pt x="1281113" y="169069"/>
                  </a:lnTo>
                  <a:lnTo>
                    <a:pt x="1643063" y="76200"/>
                  </a:lnTo>
                  <a:lnTo>
                    <a:pt x="1647825" y="109538"/>
                  </a:lnTo>
                  <a:lnTo>
                    <a:pt x="1685925" y="97632"/>
                  </a:lnTo>
                  <a:lnTo>
                    <a:pt x="1707357" y="107157"/>
                  </a:lnTo>
                  <a:lnTo>
                    <a:pt x="1750219" y="95250"/>
                  </a:lnTo>
                  <a:lnTo>
                    <a:pt x="1750219" y="140494"/>
                  </a:lnTo>
                  <a:lnTo>
                    <a:pt x="1740694" y="147638"/>
                  </a:lnTo>
                  <a:lnTo>
                    <a:pt x="1743075" y="190500"/>
                  </a:lnTo>
                  <a:lnTo>
                    <a:pt x="1957388" y="338138"/>
                  </a:lnTo>
                  <a:lnTo>
                    <a:pt x="1981200" y="333375"/>
                  </a:lnTo>
                  <a:lnTo>
                    <a:pt x="2002632" y="342900"/>
                  </a:lnTo>
                  <a:lnTo>
                    <a:pt x="2121694" y="319088"/>
                  </a:lnTo>
                  <a:lnTo>
                    <a:pt x="2145507" y="333375"/>
                  </a:lnTo>
                  <a:lnTo>
                    <a:pt x="2150269" y="414338"/>
                  </a:lnTo>
                  <a:lnTo>
                    <a:pt x="2181225" y="421482"/>
                  </a:lnTo>
                  <a:lnTo>
                    <a:pt x="2205038" y="409575"/>
                  </a:lnTo>
                  <a:lnTo>
                    <a:pt x="2205038" y="400050"/>
                  </a:lnTo>
                  <a:lnTo>
                    <a:pt x="2238375" y="397669"/>
                  </a:lnTo>
                  <a:lnTo>
                    <a:pt x="2240757" y="478632"/>
                  </a:lnTo>
                  <a:lnTo>
                    <a:pt x="2228850" y="509588"/>
                  </a:lnTo>
                  <a:lnTo>
                    <a:pt x="2231232" y="578644"/>
                  </a:lnTo>
                  <a:lnTo>
                    <a:pt x="2212182" y="583407"/>
                  </a:lnTo>
                  <a:lnTo>
                    <a:pt x="2174082" y="600075"/>
                  </a:lnTo>
                  <a:lnTo>
                    <a:pt x="2155032" y="588169"/>
                  </a:lnTo>
                  <a:lnTo>
                    <a:pt x="2105025" y="607219"/>
                  </a:lnTo>
                  <a:lnTo>
                    <a:pt x="2085975" y="592932"/>
                  </a:lnTo>
                  <a:lnTo>
                    <a:pt x="1955007" y="628650"/>
                  </a:lnTo>
                  <a:lnTo>
                    <a:pt x="1909763" y="602457"/>
                  </a:lnTo>
                  <a:lnTo>
                    <a:pt x="1059657" y="842963"/>
                  </a:lnTo>
                  <a:lnTo>
                    <a:pt x="185738" y="500063"/>
                  </a:lnTo>
                  <a:lnTo>
                    <a:pt x="135732" y="452438"/>
                  </a:lnTo>
                  <a:lnTo>
                    <a:pt x="138113" y="438150"/>
                  </a:lnTo>
                  <a:lnTo>
                    <a:pt x="109538" y="431007"/>
                  </a:lnTo>
                  <a:lnTo>
                    <a:pt x="95250" y="431007"/>
                  </a:lnTo>
                  <a:lnTo>
                    <a:pt x="76200" y="445294"/>
                  </a:lnTo>
                  <a:lnTo>
                    <a:pt x="66675" y="445294"/>
                  </a:lnTo>
                  <a:lnTo>
                    <a:pt x="0" y="39290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AA972F6-0C98-E6C0-6DBB-75295508B996}"/>
                </a:ext>
              </a:extLst>
            </p:cNvPr>
            <p:cNvSpPr/>
            <p:nvPr/>
          </p:nvSpPr>
          <p:spPr>
            <a:xfrm>
              <a:off x="4726781" y="6307931"/>
              <a:ext cx="850107" cy="397669"/>
            </a:xfrm>
            <a:custGeom>
              <a:avLst/>
              <a:gdLst>
                <a:gd name="connsiteX0" fmla="*/ 0 w 850107"/>
                <a:gd name="connsiteY0" fmla="*/ 0 h 397669"/>
                <a:gd name="connsiteX1" fmla="*/ 21432 w 850107"/>
                <a:gd name="connsiteY1" fmla="*/ 45244 h 397669"/>
                <a:gd name="connsiteX2" fmla="*/ 152400 w 850107"/>
                <a:gd name="connsiteY2" fmla="*/ 114300 h 397669"/>
                <a:gd name="connsiteX3" fmla="*/ 154782 w 850107"/>
                <a:gd name="connsiteY3" fmla="*/ 107157 h 397669"/>
                <a:gd name="connsiteX4" fmla="*/ 195263 w 850107"/>
                <a:gd name="connsiteY4" fmla="*/ 145257 h 397669"/>
                <a:gd name="connsiteX5" fmla="*/ 321469 w 850107"/>
                <a:gd name="connsiteY5" fmla="*/ 204788 h 397669"/>
                <a:gd name="connsiteX6" fmla="*/ 328613 w 850107"/>
                <a:gd name="connsiteY6" fmla="*/ 214313 h 397669"/>
                <a:gd name="connsiteX7" fmla="*/ 390525 w 850107"/>
                <a:gd name="connsiteY7" fmla="*/ 250032 h 397669"/>
                <a:gd name="connsiteX8" fmla="*/ 392907 w 850107"/>
                <a:gd name="connsiteY8" fmla="*/ 233363 h 397669"/>
                <a:gd name="connsiteX9" fmla="*/ 431007 w 850107"/>
                <a:gd name="connsiteY9" fmla="*/ 226219 h 397669"/>
                <a:gd name="connsiteX10" fmla="*/ 435769 w 850107"/>
                <a:gd name="connsiteY10" fmla="*/ 278607 h 397669"/>
                <a:gd name="connsiteX11" fmla="*/ 650082 w 850107"/>
                <a:gd name="connsiteY11" fmla="*/ 397669 h 397669"/>
                <a:gd name="connsiteX12" fmla="*/ 850107 w 850107"/>
                <a:gd name="connsiteY12" fmla="*/ 335757 h 397669"/>
                <a:gd name="connsiteX13" fmla="*/ 0 w 850107"/>
                <a:gd name="connsiteY13" fmla="*/ 0 h 397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50107" h="397669">
                  <a:moveTo>
                    <a:pt x="0" y="0"/>
                  </a:moveTo>
                  <a:lnTo>
                    <a:pt x="21432" y="45244"/>
                  </a:lnTo>
                  <a:lnTo>
                    <a:pt x="152400" y="114300"/>
                  </a:lnTo>
                  <a:lnTo>
                    <a:pt x="154782" y="107157"/>
                  </a:lnTo>
                  <a:lnTo>
                    <a:pt x="195263" y="145257"/>
                  </a:lnTo>
                  <a:lnTo>
                    <a:pt x="321469" y="204788"/>
                  </a:lnTo>
                  <a:lnTo>
                    <a:pt x="328613" y="214313"/>
                  </a:lnTo>
                  <a:lnTo>
                    <a:pt x="390525" y="250032"/>
                  </a:lnTo>
                  <a:lnTo>
                    <a:pt x="392907" y="233363"/>
                  </a:lnTo>
                  <a:lnTo>
                    <a:pt x="431007" y="226219"/>
                  </a:lnTo>
                  <a:lnTo>
                    <a:pt x="435769" y="278607"/>
                  </a:lnTo>
                  <a:lnTo>
                    <a:pt x="650082" y="397669"/>
                  </a:lnTo>
                  <a:lnTo>
                    <a:pt x="850107" y="3357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300993-D634-1A76-8883-4787AB8E60D5}"/>
                </a:ext>
              </a:extLst>
            </p:cNvPr>
            <p:cNvSpPr/>
            <p:nvPr/>
          </p:nvSpPr>
          <p:spPr>
            <a:xfrm>
              <a:off x="4512469" y="6346031"/>
              <a:ext cx="211931" cy="528638"/>
            </a:xfrm>
            <a:custGeom>
              <a:avLst/>
              <a:gdLst>
                <a:gd name="connsiteX0" fmla="*/ 211931 w 211931"/>
                <a:gd name="connsiteY0" fmla="*/ 26194 h 528638"/>
                <a:gd name="connsiteX1" fmla="*/ 154781 w 211931"/>
                <a:gd name="connsiteY1" fmla="*/ 54769 h 528638"/>
                <a:gd name="connsiteX2" fmla="*/ 152400 w 211931"/>
                <a:gd name="connsiteY2" fmla="*/ 88107 h 528638"/>
                <a:gd name="connsiteX3" fmla="*/ 121444 w 211931"/>
                <a:gd name="connsiteY3" fmla="*/ 90488 h 528638"/>
                <a:gd name="connsiteX4" fmla="*/ 104775 w 211931"/>
                <a:gd name="connsiteY4" fmla="*/ 121444 h 528638"/>
                <a:gd name="connsiteX5" fmla="*/ 83344 w 211931"/>
                <a:gd name="connsiteY5" fmla="*/ 126207 h 528638"/>
                <a:gd name="connsiteX6" fmla="*/ 80962 w 211931"/>
                <a:gd name="connsiteY6" fmla="*/ 147638 h 528638"/>
                <a:gd name="connsiteX7" fmla="*/ 54769 w 211931"/>
                <a:gd name="connsiteY7" fmla="*/ 147638 h 528638"/>
                <a:gd name="connsiteX8" fmla="*/ 57150 w 211931"/>
                <a:gd name="connsiteY8" fmla="*/ 164307 h 528638"/>
                <a:gd name="connsiteX9" fmla="*/ 85725 w 211931"/>
                <a:gd name="connsiteY9" fmla="*/ 188119 h 528638"/>
                <a:gd name="connsiteX10" fmla="*/ 90487 w 211931"/>
                <a:gd name="connsiteY10" fmla="*/ 528638 h 528638"/>
                <a:gd name="connsiteX11" fmla="*/ 52387 w 211931"/>
                <a:gd name="connsiteY11" fmla="*/ 528638 h 528638"/>
                <a:gd name="connsiteX12" fmla="*/ 0 w 211931"/>
                <a:gd name="connsiteY12" fmla="*/ 104775 h 528638"/>
                <a:gd name="connsiteX13" fmla="*/ 14287 w 211931"/>
                <a:gd name="connsiteY13" fmla="*/ 104775 h 528638"/>
                <a:gd name="connsiteX14" fmla="*/ 88106 w 211931"/>
                <a:gd name="connsiteY14" fmla="*/ 100013 h 528638"/>
                <a:gd name="connsiteX15" fmla="*/ 102394 w 211931"/>
                <a:gd name="connsiteY15" fmla="*/ 71438 h 528638"/>
                <a:gd name="connsiteX16" fmla="*/ 145256 w 211931"/>
                <a:gd name="connsiteY16" fmla="*/ 66675 h 528638"/>
                <a:gd name="connsiteX17" fmla="*/ 140494 w 211931"/>
                <a:gd name="connsiteY17" fmla="*/ 0 h 528638"/>
                <a:gd name="connsiteX18" fmla="*/ 211931 w 211931"/>
                <a:gd name="connsiteY18" fmla="*/ 26194 h 528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931" h="528638">
                  <a:moveTo>
                    <a:pt x="211931" y="26194"/>
                  </a:moveTo>
                  <a:lnTo>
                    <a:pt x="154781" y="54769"/>
                  </a:lnTo>
                  <a:lnTo>
                    <a:pt x="152400" y="88107"/>
                  </a:lnTo>
                  <a:lnTo>
                    <a:pt x="121444" y="90488"/>
                  </a:lnTo>
                  <a:lnTo>
                    <a:pt x="104775" y="121444"/>
                  </a:lnTo>
                  <a:lnTo>
                    <a:pt x="83344" y="126207"/>
                  </a:lnTo>
                  <a:lnTo>
                    <a:pt x="80962" y="147638"/>
                  </a:lnTo>
                  <a:lnTo>
                    <a:pt x="54769" y="147638"/>
                  </a:lnTo>
                  <a:lnTo>
                    <a:pt x="57150" y="164307"/>
                  </a:lnTo>
                  <a:lnTo>
                    <a:pt x="85725" y="188119"/>
                  </a:lnTo>
                  <a:cubicBezTo>
                    <a:pt x="87312" y="301625"/>
                    <a:pt x="88900" y="415132"/>
                    <a:pt x="90487" y="528638"/>
                  </a:cubicBezTo>
                  <a:lnTo>
                    <a:pt x="52387" y="528638"/>
                  </a:lnTo>
                  <a:lnTo>
                    <a:pt x="0" y="104775"/>
                  </a:lnTo>
                  <a:lnTo>
                    <a:pt x="14287" y="104775"/>
                  </a:lnTo>
                  <a:lnTo>
                    <a:pt x="88106" y="100013"/>
                  </a:lnTo>
                  <a:lnTo>
                    <a:pt x="102394" y="71438"/>
                  </a:lnTo>
                  <a:lnTo>
                    <a:pt x="145256" y="66675"/>
                  </a:lnTo>
                  <a:lnTo>
                    <a:pt x="140494" y="0"/>
                  </a:lnTo>
                  <a:lnTo>
                    <a:pt x="211931" y="2619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CF9299-D74E-838D-052F-3D1DC5492568}"/>
                </a:ext>
              </a:extLst>
            </p:cNvPr>
            <p:cNvSpPr/>
            <p:nvPr/>
          </p:nvSpPr>
          <p:spPr>
            <a:xfrm>
              <a:off x="2919413" y="6229350"/>
              <a:ext cx="1462087" cy="661988"/>
            </a:xfrm>
            <a:custGeom>
              <a:avLst/>
              <a:gdLst>
                <a:gd name="connsiteX0" fmla="*/ 0 w 1462087"/>
                <a:gd name="connsiteY0" fmla="*/ 661988 h 661988"/>
                <a:gd name="connsiteX1" fmla="*/ 959643 w 1462087"/>
                <a:gd name="connsiteY1" fmla="*/ 378619 h 661988"/>
                <a:gd name="connsiteX2" fmla="*/ 1054893 w 1462087"/>
                <a:gd name="connsiteY2" fmla="*/ 271463 h 661988"/>
                <a:gd name="connsiteX3" fmla="*/ 1059656 w 1462087"/>
                <a:gd name="connsiteY3" fmla="*/ 250031 h 661988"/>
                <a:gd name="connsiteX4" fmla="*/ 1071562 w 1462087"/>
                <a:gd name="connsiteY4" fmla="*/ 235744 h 661988"/>
                <a:gd name="connsiteX5" fmla="*/ 1081087 w 1462087"/>
                <a:gd name="connsiteY5" fmla="*/ 238125 h 661988"/>
                <a:gd name="connsiteX6" fmla="*/ 1097756 w 1462087"/>
                <a:gd name="connsiteY6" fmla="*/ 223838 h 661988"/>
                <a:gd name="connsiteX7" fmla="*/ 1097756 w 1462087"/>
                <a:gd name="connsiteY7" fmla="*/ 197644 h 661988"/>
                <a:gd name="connsiteX8" fmla="*/ 1190625 w 1462087"/>
                <a:gd name="connsiteY8" fmla="*/ 83344 h 661988"/>
                <a:gd name="connsiteX9" fmla="*/ 1219200 w 1462087"/>
                <a:gd name="connsiteY9" fmla="*/ 64294 h 661988"/>
                <a:gd name="connsiteX10" fmla="*/ 1366837 w 1462087"/>
                <a:gd name="connsiteY10" fmla="*/ 14288 h 661988"/>
                <a:gd name="connsiteX11" fmla="*/ 1393031 w 1462087"/>
                <a:gd name="connsiteY11" fmla="*/ 19050 h 661988"/>
                <a:gd name="connsiteX12" fmla="*/ 1416843 w 1462087"/>
                <a:gd name="connsiteY12" fmla="*/ 4763 h 661988"/>
                <a:gd name="connsiteX13" fmla="*/ 1435893 w 1462087"/>
                <a:gd name="connsiteY13" fmla="*/ 0 h 661988"/>
                <a:gd name="connsiteX14" fmla="*/ 1443037 w 1462087"/>
                <a:gd name="connsiteY14" fmla="*/ 21431 h 661988"/>
                <a:gd name="connsiteX15" fmla="*/ 1440656 w 1462087"/>
                <a:gd name="connsiteY15" fmla="*/ 50006 h 661988"/>
                <a:gd name="connsiteX16" fmla="*/ 1450181 w 1462087"/>
                <a:gd name="connsiteY16" fmla="*/ 73819 h 661988"/>
                <a:gd name="connsiteX17" fmla="*/ 1462087 w 1462087"/>
                <a:gd name="connsiteY17" fmla="*/ 73819 h 661988"/>
                <a:gd name="connsiteX18" fmla="*/ 1462087 w 1462087"/>
                <a:gd name="connsiteY18" fmla="*/ 100013 h 661988"/>
                <a:gd name="connsiteX19" fmla="*/ 1428750 w 1462087"/>
                <a:gd name="connsiteY19" fmla="*/ 114300 h 661988"/>
                <a:gd name="connsiteX20" fmla="*/ 1354931 w 1462087"/>
                <a:gd name="connsiteY20" fmla="*/ 100013 h 661988"/>
                <a:gd name="connsiteX21" fmla="*/ 1312068 w 1462087"/>
                <a:gd name="connsiteY21" fmla="*/ 119063 h 661988"/>
                <a:gd name="connsiteX22" fmla="*/ 1297781 w 1462087"/>
                <a:gd name="connsiteY22" fmla="*/ 133350 h 661988"/>
                <a:gd name="connsiteX23" fmla="*/ 1304925 w 1462087"/>
                <a:gd name="connsiteY23" fmla="*/ 147638 h 661988"/>
                <a:gd name="connsiteX24" fmla="*/ 1438275 w 1462087"/>
                <a:gd name="connsiteY24" fmla="*/ 195263 h 661988"/>
                <a:gd name="connsiteX25" fmla="*/ 1454943 w 1462087"/>
                <a:gd name="connsiteY25" fmla="*/ 192881 h 661988"/>
                <a:gd name="connsiteX26" fmla="*/ 1393031 w 1462087"/>
                <a:gd name="connsiteY26" fmla="*/ 642938 h 661988"/>
                <a:gd name="connsiteX27" fmla="*/ 0 w 1462087"/>
                <a:gd name="connsiteY27" fmla="*/ 661988 h 66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462087" h="661988">
                  <a:moveTo>
                    <a:pt x="0" y="661988"/>
                  </a:moveTo>
                  <a:lnTo>
                    <a:pt x="959643" y="378619"/>
                  </a:lnTo>
                  <a:lnTo>
                    <a:pt x="1054893" y="271463"/>
                  </a:lnTo>
                  <a:lnTo>
                    <a:pt x="1059656" y="250031"/>
                  </a:lnTo>
                  <a:lnTo>
                    <a:pt x="1071562" y="235744"/>
                  </a:lnTo>
                  <a:lnTo>
                    <a:pt x="1081087" y="238125"/>
                  </a:lnTo>
                  <a:lnTo>
                    <a:pt x="1097756" y="223838"/>
                  </a:lnTo>
                  <a:lnTo>
                    <a:pt x="1097756" y="197644"/>
                  </a:lnTo>
                  <a:lnTo>
                    <a:pt x="1190625" y="83344"/>
                  </a:lnTo>
                  <a:lnTo>
                    <a:pt x="1219200" y="64294"/>
                  </a:lnTo>
                  <a:lnTo>
                    <a:pt x="1366837" y="14288"/>
                  </a:lnTo>
                  <a:lnTo>
                    <a:pt x="1393031" y="19050"/>
                  </a:lnTo>
                  <a:lnTo>
                    <a:pt x="1416843" y="4763"/>
                  </a:lnTo>
                  <a:lnTo>
                    <a:pt x="1435893" y="0"/>
                  </a:lnTo>
                  <a:lnTo>
                    <a:pt x="1443037" y="21431"/>
                  </a:lnTo>
                  <a:lnTo>
                    <a:pt x="1440656" y="50006"/>
                  </a:lnTo>
                  <a:lnTo>
                    <a:pt x="1450181" y="73819"/>
                  </a:lnTo>
                  <a:lnTo>
                    <a:pt x="1462087" y="73819"/>
                  </a:lnTo>
                  <a:lnTo>
                    <a:pt x="1462087" y="100013"/>
                  </a:lnTo>
                  <a:lnTo>
                    <a:pt x="1428750" y="114300"/>
                  </a:lnTo>
                  <a:lnTo>
                    <a:pt x="1354931" y="100013"/>
                  </a:lnTo>
                  <a:lnTo>
                    <a:pt x="1312068" y="119063"/>
                  </a:lnTo>
                  <a:lnTo>
                    <a:pt x="1297781" y="133350"/>
                  </a:lnTo>
                  <a:lnTo>
                    <a:pt x="1304925" y="147638"/>
                  </a:lnTo>
                  <a:lnTo>
                    <a:pt x="1438275" y="195263"/>
                  </a:lnTo>
                  <a:lnTo>
                    <a:pt x="1454943" y="192881"/>
                  </a:lnTo>
                  <a:lnTo>
                    <a:pt x="1393031" y="642938"/>
                  </a:lnTo>
                  <a:lnTo>
                    <a:pt x="0" y="66198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7716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3017584" cy="6892844"/>
          </a:xfrm>
          <a:prstGeom prst="rect">
            <a:avLst/>
          </a:prstGeom>
          <a:solidFill>
            <a:srgbClr val="0ABF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579284"/>
            <a:ext cx="214697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</a:t>
            </a: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80BE0-CAA6-9783-DE4B-4F8F006D0194}"/>
              </a:ext>
            </a:extLst>
          </p:cNvPr>
          <p:cNvCxnSpPr>
            <a:cxnSpLocks/>
          </p:cNvCxnSpPr>
          <p:nvPr/>
        </p:nvCxnSpPr>
        <p:spPr>
          <a:xfrm>
            <a:off x="8821783" y="1101767"/>
            <a:ext cx="940913" cy="431443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F36C13A-F809-F3C9-F914-638E28D0B35A}"/>
              </a:ext>
            </a:extLst>
          </p:cNvPr>
          <p:cNvCxnSpPr>
            <a:cxnSpLocks/>
          </p:cNvCxnSpPr>
          <p:nvPr/>
        </p:nvCxnSpPr>
        <p:spPr>
          <a:xfrm>
            <a:off x="9206101" y="2852876"/>
            <a:ext cx="1304737" cy="0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D4A773F-79F0-F8ED-B246-23716631A28B}"/>
              </a:ext>
            </a:extLst>
          </p:cNvPr>
          <p:cNvCxnSpPr>
            <a:cxnSpLocks/>
          </p:cNvCxnSpPr>
          <p:nvPr/>
        </p:nvCxnSpPr>
        <p:spPr>
          <a:xfrm flipV="1">
            <a:off x="10566074" y="5290793"/>
            <a:ext cx="1359637" cy="377495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30079B4-9F7C-0A9A-5763-629560899130}"/>
              </a:ext>
            </a:extLst>
          </p:cNvPr>
          <p:cNvCxnSpPr>
            <a:cxnSpLocks/>
          </p:cNvCxnSpPr>
          <p:nvPr/>
        </p:nvCxnSpPr>
        <p:spPr>
          <a:xfrm>
            <a:off x="7445371" y="830814"/>
            <a:ext cx="1376412" cy="270953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718966">
            <a:off x="10243564" y="4712519"/>
            <a:ext cx="1459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Where we need to be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A78D0A-0D1B-2697-9DED-E9F228901719}"/>
              </a:ext>
            </a:extLst>
          </p:cNvPr>
          <p:cNvSpPr txBox="1"/>
          <p:nvPr/>
        </p:nvSpPr>
        <p:spPr>
          <a:xfrm>
            <a:off x="9193054" y="2204687"/>
            <a:ext cx="116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Where </a:t>
            </a: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we are</a:t>
            </a:r>
            <a:endParaRPr lang="en-US" altLang="zh-CN" sz="10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pPr algn="ctr"/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endParaRPr lang="en-US" altLang="zh-CN" sz="10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F8152BE-AB61-2CC0-F857-1D631E651FDA}"/>
              </a:ext>
            </a:extLst>
          </p:cNvPr>
          <p:cNvCxnSpPr>
            <a:cxnSpLocks/>
          </p:cNvCxnSpPr>
          <p:nvPr/>
        </p:nvCxnSpPr>
        <p:spPr>
          <a:xfrm>
            <a:off x="9555979" y="1007629"/>
            <a:ext cx="2120658" cy="4113878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8636E6D-63DB-58D9-E464-05EC7A77866D}"/>
              </a:ext>
            </a:extLst>
          </p:cNvPr>
          <p:cNvCxnSpPr>
            <a:cxnSpLocks/>
          </p:cNvCxnSpPr>
          <p:nvPr/>
        </p:nvCxnSpPr>
        <p:spPr>
          <a:xfrm>
            <a:off x="7496684" y="792811"/>
            <a:ext cx="2059295" cy="214818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77C6AD9F-4076-B758-D3D1-BB125B055C12}"/>
              </a:ext>
            </a:extLst>
          </p:cNvPr>
          <p:cNvCxnSpPr>
            <a:cxnSpLocks/>
          </p:cNvCxnSpPr>
          <p:nvPr/>
        </p:nvCxnSpPr>
        <p:spPr>
          <a:xfrm flipH="1" flipV="1">
            <a:off x="11676636" y="5130162"/>
            <a:ext cx="243050" cy="160631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65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5015549-976E-B47E-4A63-FF41FF6E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449" y="-8282012"/>
            <a:ext cx="4397200" cy="7815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6BAA2-CE7D-F230-59FD-F0CD6E5D1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97039" y="-7973176"/>
            <a:ext cx="5141217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370C68-CDB9-B76B-F36A-C133CB5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711" y="-4036485"/>
            <a:ext cx="3417570" cy="2278380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561" y="-14976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2378606" y="-387159"/>
            <a:ext cx="2772478" cy="416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0FEDB-5AD0-7817-2ED7-25B125276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381" t="-1371442" r="-1132797" b="62325"/>
          <a:stretch/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367301 w 12192000"/>
              <a:gd name="connsiteY3" fmla="*/ 6858000 h 6858000"/>
              <a:gd name="connsiteX4" fmla="*/ 10367301 w 12192000"/>
              <a:gd name="connsiteY4" fmla="*/ 5946652 h 6858000"/>
              <a:gd name="connsiteX5" fmla="*/ 10391180 w 12192000"/>
              <a:gd name="connsiteY5" fmla="*/ 5946652 h 6858000"/>
              <a:gd name="connsiteX6" fmla="*/ 9139014 w 12192000"/>
              <a:gd name="connsiteY6" fmla="*/ 4136693 h 6858000"/>
              <a:gd name="connsiteX7" fmla="*/ 9139560 w 12192000"/>
              <a:gd name="connsiteY7" fmla="*/ 4136693 h 6858000"/>
              <a:gd name="connsiteX8" fmla="*/ 8939906 w 12192000"/>
              <a:gd name="connsiteY8" fmla="*/ 3848100 h 6858000"/>
              <a:gd name="connsiteX9" fmla="*/ 8939635 w 12192000"/>
              <a:gd name="connsiteY9" fmla="*/ 3848498 h 6858000"/>
              <a:gd name="connsiteX10" fmla="*/ 8939360 w 12192000"/>
              <a:gd name="connsiteY10" fmla="*/ 3848100 h 6858000"/>
              <a:gd name="connsiteX11" fmla="*/ 7511557 w 12192000"/>
              <a:gd name="connsiteY11" fmla="*/ 5946652 h 6858000"/>
              <a:gd name="connsiteX12" fmla="*/ 7511556 w 12192000"/>
              <a:gd name="connsiteY12" fmla="*/ 5946652 h 6858000"/>
              <a:gd name="connsiteX13" fmla="*/ 7511556 w 12192000"/>
              <a:gd name="connsiteY13" fmla="*/ 6858000 h 6858000"/>
              <a:gd name="connsiteX14" fmla="*/ 4354287 w 12192000"/>
              <a:gd name="connsiteY14" fmla="*/ 6858000 h 6858000"/>
              <a:gd name="connsiteX15" fmla="*/ 4354287 w 12192000"/>
              <a:gd name="connsiteY15" fmla="*/ 5961267 h 6858000"/>
              <a:gd name="connsiteX16" fmla="*/ 4367787 w 12192000"/>
              <a:gd name="connsiteY16" fmla="*/ 5961267 h 6858000"/>
              <a:gd name="connsiteX17" fmla="*/ 3546996 w 12192000"/>
              <a:gd name="connsiteY17" fmla="*/ 3862715 h 6858000"/>
              <a:gd name="connsiteX18" fmla="*/ 2739783 w 12192000"/>
              <a:gd name="connsiteY18" fmla="*/ 5961267 h 6858000"/>
              <a:gd name="connsiteX19" fmla="*/ 2739783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22" fmla="*/ 1485622 w 12192000"/>
              <a:gd name="connsiteY22" fmla="*/ 617474 h 6858000"/>
              <a:gd name="connsiteX23" fmla="*/ 3564227 w 12192000"/>
              <a:gd name="connsiteY23" fmla="*/ 3622026 h 6858000"/>
              <a:gd name="connsiteX24" fmla="*/ 5608448 w 12192000"/>
              <a:gd name="connsiteY24" fmla="*/ 617474 h 6858000"/>
              <a:gd name="connsiteX25" fmla="*/ 1485622 w 12192000"/>
              <a:gd name="connsiteY25" fmla="*/ 617474 h 6858000"/>
              <a:gd name="connsiteX26" fmla="*/ 7441708 w 12192000"/>
              <a:gd name="connsiteY26" fmla="*/ 1257079 h 6858000"/>
              <a:gd name="connsiteX27" fmla="*/ 8017361 w 12192000"/>
              <a:gd name="connsiteY27" fmla="*/ 2089164 h 6858000"/>
              <a:gd name="connsiteX28" fmla="*/ 8012601 w 12192000"/>
              <a:gd name="connsiteY28" fmla="*/ 2089164 h 6858000"/>
              <a:gd name="connsiteX29" fmla="*/ 8939525 w 12192000"/>
              <a:gd name="connsiteY29" fmla="*/ 3429000 h 6858000"/>
              <a:gd name="connsiteX30" fmla="*/ 8941886 w 12192000"/>
              <a:gd name="connsiteY30" fmla="*/ 3425530 h 6858000"/>
              <a:gd name="connsiteX31" fmla="*/ 8944286 w 12192000"/>
              <a:gd name="connsiteY31" fmla="*/ 3429000 h 6858000"/>
              <a:gd name="connsiteX32" fmla="*/ 10422008 w 12192000"/>
              <a:gd name="connsiteY32" fmla="*/ 1257079 h 6858000"/>
              <a:gd name="connsiteX33" fmla="*/ 7441708 w 12192000"/>
              <a:gd name="connsiteY33" fmla="*/ 1257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367301" y="6858000"/>
                </a:lnTo>
                <a:lnTo>
                  <a:pt x="10367301" y="5946652"/>
                </a:lnTo>
                <a:lnTo>
                  <a:pt x="10391180" y="5946652"/>
                </a:lnTo>
                <a:lnTo>
                  <a:pt x="9139014" y="4136693"/>
                </a:lnTo>
                <a:lnTo>
                  <a:pt x="9139560" y="4136693"/>
                </a:lnTo>
                <a:lnTo>
                  <a:pt x="8939906" y="3848100"/>
                </a:lnTo>
                <a:lnTo>
                  <a:pt x="8939635" y="3848498"/>
                </a:lnTo>
                <a:lnTo>
                  <a:pt x="8939360" y="3848100"/>
                </a:lnTo>
                <a:lnTo>
                  <a:pt x="7511557" y="5946652"/>
                </a:lnTo>
                <a:lnTo>
                  <a:pt x="7511556" y="5946652"/>
                </a:lnTo>
                <a:lnTo>
                  <a:pt x="7511556" y="6858000"/>
                </a:lnTo>
                <a:lnTo>
                  <a:pt x="4354287" y="6858000"/>
                </a:lnTo>
                <a:lnTo>
                  <a:pt x="4354287" y="5961267"/>
                </a:lnTo>
                <a:lnTo>
                  <a:pt x="4367787" y="5961267"/>
                </a:lnTo>
                <a:lnTo>
                  <a:pt x="3546996" y="3862715"/>
                </a:lnTo>
                <a:lnTo>
                  <a:pt x="2739783" y="5961267"/>
                </a:lnTo>
                <a:lnTo>
                  <a:pt x="2739783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485622" y="617474"/>
                </a:moveTo>
                <a:lnTo>
                  <a:pt x="3564227" y="3622026"/>
                </a:lnTo>
                <a:lnTo>
                  <a:pt x="5608448" y="617474"/>
                </a:lnTo>
                <a:lnTo>
                  <a:pt x="1485622" y="617474"/>
                </a:lnTo>
                <a:close/>
                <a:moveTo>
                  <a:pt x="7441708" y="1257079"/>
                </a:moveTo>
                <a:lnTo>
                  <a:pt x="8017361" y="2089164"/>
                </a:lnTo>
                <a:lnTo>
                  <a:pt x="8012601" y="2089164"/>
                </a:lnTo>
                <a:lnTo>
                  <a:pt x="8939525" y="3429000"/>
                </a:lnTo>
                <a:lnTo>
                  <a:pt x="8941886" y="3425530"/>
                </a:lnTo>
                <a:lnTo>
                  <a:pt x="8944286" y="3429000"/>
                </a:lnTo>
                <a:lnTo>
                  <a:pt x="10422008" y="1257079"/>
                </a:lnTo>
                <a:lnTo>
                  <a:pt x="7441708" y="1257079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9E35F2-B314-7D2C-E55B-233AA19CC0CA}"/>
              </a:ext>
            </a:extLst>
          </p:cNvPr>
          <p:cNvSpPr txBox="1"/>
          <p:nvPr/>
        </p:nvSpPr>
        <p:spPr>
          <a:xfrm>
            <a:off x="3482834" y="781052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E577C9-80ED-AA40-48B5-6179861BF035}"/>
              </a:ext>
            </a:extLst>
          </p:cNvPr>
          <p:cNvSpPr txBox="1"/>
          <p:nvPr/>
        </p:nvSpPr>
        <p:spPr>
          <a:xfrm>
            <a:off x="2844659" y="5707616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D8F634-F3E9-EFA7-0B51-39BFF61F6A9F}"/>
              </a:ext>
            </a:extLst>
          </p:cNvPr>
          <p:cNvSpPr txBox="1"/>
          <p:nvPr/>
        </p:nvSpPr>
        <p:spPr>
          <a:xfrm>
            <a:off x="7969109" y="5612366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C43E7F-13DB-01B3-83CC-858B5007FDA6}"/>
              </a:ext>
            </a:extLst>
          </p:cNvPr>
          <p:cNvSpPr txBox="1"/>
          <p:nvPr/>
        </p:nvSpPr>
        <p:spPr>
          <a:xfrm>
            <a:off x="8025117" y="132416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644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72009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79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047483-A2A9-FEB2-B4BE-C2B43B802979}"/>
              </a:ext>
            </a:extLst>
          </p:cNvPr>
          <p:cNvSpPr/>
          <p:nvPr/>
        </p:nvSpPr>
        <p:spPr>
          <a:xfrm>
            <a:off x="3689350" y="2921000"/>
            <a:ext cx="6934200" cy="4000500"/>
          </a:xfrm>
          <a:custGeom>
            <a:avLst/>
            <a:gdLst>
              <a:gd name="connsiteX0" fmla="*/ 996950 w 6934200"/>
              <a:gd name="connsiteY0" fmla="*/ 933450 h 4000500"/>
              <a:gd name="connsiteX1" fmla="*/ 908050 w 6934200"/>
              <a:gd name="connsiteY1" fmla="*/ 933450 h 4000500"/>
              <a:gd name="connsiteX2" fmla="*/ 908050 w 6934200"/>
              <a:gd name="connsiteY2" fmla="*/ 850900 h 4000500"/>
              <a:gd name="connsiteX3" fmla="*/ 914400 w 6934200"/>
              <a:gd name="connsiteY3" fmla="*/ 762000 h 4000500"/>
              <a:gd name="connsiteX4" fmla="*/ 1143000 w 6934200"/>
              <a:gd name="connsiteY4" fmla="*/ 425450 h 4000500"/>
              <a:gd name="connsiteX5" fmla="*/ 1492250 w 6934200"/>
              <a:gd name="connsiteY5" fmla="*/ 31750 h 4000500"/>
              <a:gd name="connsiteX6" fmla="*/ 1758950 w 6934200"/>
              <a:gd name="connsiteY6" fmla="*/ 0 h 4000500"/>
              <a:gd name="connsiteX7" fmla="*/ 3181350 w 6934200"/>
              <a:gd name="connsiteY7" fmla="*/ 0 h 4000500"/>
              <a:gd name="connsiteX8" fmla="*/ 3581400 w 6934200"/>
              <a:gd name="connsiteY8" fmla="*/ 615950 h 4000500"/>
              <a:gd name="connsiteX9" fmla="*/ 3511550 w 6934200"/>
              <a:gd name="connsiteY9" fmla="*/ 615950 h 4000500"/>
              <a:gd name="connsiteX10" fmla="*/ 3511550 w 6934200"/>
              <a:gd name="connsiteY10" fmla="*/ 984250 h 4000500"/>
              <a:gd name="connsiteX11" fmla="*/ 3575050 w 6934200"/>
              <a:gd name="connsiteY11" fmla="*/ 984250 h 4000500"/>
              <a:gd name="connsiteX12" fmla="*/ 3625850 w 6934200"/>
              <a:gd name="connsiteY12" fmla="*/ 1250950 h 4000500"/>
              <a:gd name="connsiteX13" fmla="*/ 3676650 w 6934200"/>
              <a:gd name="connsiteY13" fmla="*/ 1250950 h 4000500"/>
              <a:gd name="connsiteX14" fmla="*/ 3676650 w 6934200"/>
              <a:gd name="connsiteY14" fmla="*/ 1301750 h 4000500"/>
              <a:gd name="connsiteX15" fmla="*/ 3943350 w 6934200"/>
              <a:gd name="connsiteY15" fmla="*/ 1301750 h 4000500"/>
              <a:gd name="connsiteX16" fmla="*/ 3943350 w 6934200"/>
              <a:gd name="connsiteY16" fmla="*/ 1333500 h 4000500"/>
              <a:gd name="connsiteX17" fmla="*/ 4159250 w 6934200"/>
              <a:gd name="connsiteY17" fmla="*/ 1333500 h 4000500"/>
              <a:gd name="connsiteX18" fmla="*/ 4203700 w 6934200"/>
              <a:gd name="connsiteY18" fmla="*/ 1543050 h 4000500"/>
              <a:gd name="connsiteX19" fmla="*/ 3771900 w 6934200"/>
              <a:gd name="connsiteY19" fmla="*/ 1543050 h 4000500"/>
              <a:gd name="connsiteX20" fmla="*/ 3860800 w 6934200"/>
              <a:gd name="connsiteY20" fmla="*/ 2216150 h 4000500"/>
              <a:gd name="connsiteX21" fmla="*/ 3854450 w 6934200"/>
              <a:gd name="connsiteY21" fmla="*/ 2235200 h 4000500"/>
              <a:gd name="connsiteX22" fmla="*/ 3359150 w 6934200"/>
              <a:gd name="connsiteY22" fmla="*/ 2051050 h 4000500"/>
              <a:gd name="connsiteX23" fmla="*/ 2965450 w 6934200"/>
              <a:gd name="connsiteY23" fmla="*/ 1873250 h 4000500"/>
              <a:gd name="connsiteX24" fmla="*/ 2870200 w 6934200"/>
              <a:gd name="connsiteY24" fmla="*/ 2051050 h 4000500"/>
              <a:gd name="connsiteX25" fmla="*/ 3848100 w 6934200"/>
              <a:gd name="connsiteY25" fmla="*/ 2514600 h 4000500"/>
              <a:gd name="connsiteX26" fmla="*/ 4051300 w 6934200"/>
              <a:gd name="connsiteY26" fmla="*/ 2705100 h 4000500"/>
              <a:gd name="connsiteX27" fmla="*/ 3956050 w 6934200"/>
              <a:gd name="connsiteY27" fmla="*/ 2736850 h 4000500"/>
              <a:gd name="connsiteX28" fmla="*/ 3956050 w 6934200"/>
              <a:gd name="connsiteY28" fmla="*/ 3016250 h 4000500"/>
              <a:gd name="connsiteX29" fmla="*/ 4584700 w 6934200"/>
              <a:gd name="connsiteY29" fmla="*/ 3327400 h 4000500"/>
              <a:gd name="connsiteX30" fmla="*/ 4838700 w 6934200"/>
              <a:gd name="connsiteY30" fmla="*/ 3390900 h 4000500"/>
              <a:gd name="connsiteX31" fmla="*/ 4991100 w 6934200"/>
              <a:gd name="connsiteY31" fmla="*/ 3371850 h 4000500"/>
              <a:gd name="connsiteX32" fmla="*/ 4997450 w 6934200"/>
              <a:gd name="connsiteY32" fmla="*/ 3346450 h 4000500"/>
              <a:gd name="connsiteX33" fmla="*/ 5194300 w 6934200"/>
              <a:gd name="connsiteY33" fmla="*/ 3302000 h 4000500"/>
              <a:gd name="connsiteX34" fmla="*/ 6934200 w 6934200"/>
              <a:gd name="connsiteY34" fmla="*/ 4000500 h 4000500"/>
              <a:gd name="connsiteX35" fmla="*/ 2705100 w 6934200"/>
              <a:gd name="connsiteY35" fmla="*/ 4000500 h 4000500"/>
              <a:gd name="connsiteX36" fmla="*/ 1936750 w 6934200"/>
              <a:gd name="connsiteY36" fmla="*/ 3702050 h 4000500"/>
              <a:gd name="connsiteX37" fmla="*/ 2794000 w 6934200"/>
              <a:gd name="connsiteY37" fmla="*/ 3460750 h 4000500"/>
              <a:gd name="connsiteX38" fmla="*/ 2851150 w 6934200"/>
              <a:gd name="connsiteY38" fmla="*/ 3486150 h 4000500"/>
              <a:gd name="connsiteX39" fmla="*/ 2978150 w 6934200"/>
              <a:gd name="connsiteY39" fmla="*/ 3454400 h 4000500"/>
              <a:gd name="connsiteX40" fmla="*/ 2990850 w 6934200"/>
              <a:gd name="connsiteY40" fmla="*/ 3467100 h 4000500"/>
              <a:gd name="connsiteX41" fmla="*/ 3041650 w 6934200"/>
              <a:gd name="connsiteY41" fmla="*/ 3448050 h 4000500"/>
              <a:gd name="connsiteX42" fmla="*/ 3060700 w 6934200"/>
              <a:gd name="connsiteY42" fmla="*/ 3454400 h 4000500"/>
              <a:gd name="connsiteX43" fmla="*/ 3117850 w 6934200"/>
              <a:gd name="connsiteY43" fmla="*/ 3435350 h 4000500"/>
              <a:gd name="connsiteX44" fmla="*/ 3117850 w 6934200"/>
              <a:gd name="connsiteY44" fmla="*/ 3276600 h 4000500"/>
              <a:gd name="connsiteX45" fmla="*/ 3035300 w 6934200"/>
              <a:gd name="connsiteY45" fmla="*/ 3289300 h 4000500"/>
              <a:gd name="connsiteX46" fmla="*/ 3035300 w 6934200"/>
              <a:gd name="connsiteY46" fmla="*/ 3200400 h 4000500"/>
              <a:gd name="connsiteX47" fmla="*/ 3003550 w 6934200"/>
              <a:gd name="connsiteY47" fmla="*/ 3194050 h 4000500"/>
              <a:gd name="connsiteX48" fmla="*/ 2876550 w 6934200"/>
              <a:gd name="connsiteY48" fmla="*/ 3219450 h 4000500"/>
              <a:gd name="connsiteX49" fmla="*/ 2628900 w 6934200"/>
              <a:gd name="connsiteY49" fmla="*/ 3067050 h 4000500"/>
              <a:gd name="connsiteX50" fmla="*/ 2628900 w 6934200"/>
              <a:gd name="connsiteY50" fmla="*/ 2971800 h 4000500"/>
              <a:gd name="connsiteX51" fmla="*/ 2514600 w 6934200"/>
              <a:gd name="connsiteY51" fmla="*/ 2952750 h 4000500"/>
              <a:gd name="connsiteX52" fmla="*/ 2171700 w 6934200"/>
              <a:gd name="connsiteY52" fmla="*/ 3028950 h 4000500"/>
              <a:gd name="connsiteX53" fmla="*/ 2159000 w 6934200"/>
              <a:gd name="connsiteY53" fmla="*/ 2857500 h 4000500"/>
              <a:gd name="connsiteX54" fmla="*/ 2139950 w 6934200"/>
              <a:gd name="connsiteY54" fmla="*/ 2857500 h 4000500"/>
              <a:gd name="connsiteX55" fmla="*/ 2146300 w 6934200"/>
              <a:gd name="connsiteY55" fmla="*/ 3041650 h 4000500"/>
              <a:gd name="connsiteX56" fmla="*/ 1898650 w 6934200"/>
              <a:gd name="connsiteY56" fmla="*/ 3117850 h 4000500"/>
              <a:gd name="connsiteX57" fmla="*/ 1181100 w 6934200"/>
              <a:gd name="connsiteY57" fmla="*/ 3219450 h 4000500"/>
              <a:gd name="connsiteX58" fmla="*/ 1174750 w 6934200"/>
              <a:gd name="connsiteY58" fmla="*/ 3092450 h 4000500"/>
              <a:gd name="connsiteX59" fmla="*/ 1155700 w 6934200"/>
              <a:gd name="connsiteY59" fmla="*/ 3092450 h 4000500"/>
              <a:gd name="connsiteX60" fmla="*/ 1143000 w 6934200"/>
              <a:gd name="connsiteY60" fmla="*/ 3225800 h 4000500"/>
              <a:gd name="connsiteX61" fmla="*/ 908050 w 6934200"/>
              <a:gd name="connsiteY61" fmla="*/ 3251200 h 4000500"/>
              <a:gd name="connsiteX62" fmla="*/ 800100 w 6934200"/>
              <a:gd name="connsiteY62" fmla="*/ 3162300 h 4000500"/>
              <a:gd name="connsiteX63" fmla="*/ 641350 w 6934200"/>
              <a:gd name="connsiteY63" fmla="*/ 3213100 h 4000500"/>
              <a:gd name="connsiteX64" fmla="*/ 647700 w 6934200"/>
              <a:gd name="connsiteY64" fmla="*/ 3257550 h 4000500"/>
              <a:gd name="connsiteX65" fmla="*/ 660400 w 6934200"/>
              <a:gd name="connsiteY65" fmla="*/ 3276600 h 4000500"/>
              <a:gd name="connsiteX66" fmla="*/ 565150 w 6934200"/>
              <a:gd name="connsiteY66" fmla="*/ 3270250 h 4000500"/>
              <a:gd name="connsiteX67" fmla="*/ 508000 w 6934200"/>
              <a:gd name="connsiteY67" fmla="*/ 3321050 h 4000500"/>
              <a:gd name="connsiteX68" fmla="*/ 0 w 6934200"/>
              <a:gd name="connsiteY68" fmla="*/ 3473450 h 4000500"/>
              <a:gd name="connsiteX69" fmla="*/ 698500 w 6934200"/>
              <a:gd name="connsiteY69" fmla="*/ 1435100 h 4000500"/>
              <a:gd name="connsiteX70" fmla="*/ 717550 w 6934200"/>
              <a:gd name="connsiteY70" fmla="*/ 1435100 h 4000500"/>
              <a:gd name="connsiteX71" fmla="*/ 723900 w 6934200"/>
              <a:gd name="connsiteY71" fmla="*/ 1416050 h 4000500"/>
              <a:gd name="connsiteX72" fmla="*/ 787400 w 6934200"/>
              <a:gd name="connsiteY72" fmla="*/ 1416050 h 4000500"/>
              <a:gd name="connsiteX73" fmla="*/ 793750 w 6934200"/>
              <a:gd name="connsiteY73" fmla="*/ 1403350 h 4000500"/>
              <a:gd name="connsiteX74" fmla="*/ 844550 w 6934200"/>
              <a:gd name="connsiteY74" fmla="*/ 1416050 h 4000500"/>
              <a:gd name="connsiteX75" fmla="*/ 882650 w 6934200"/>
              <a:gd name="connsiteY75" fmla="*/ 1416050 h 4000500"/>
              <a:gd name="connsiteX76" fmla="*/ 901700 w 6934200"/>
              <a:gd name="connsiteY76" fmla="*/ 1397000 h 4000500"/>
              <a:gd name="connsiteX77" fmla="*/ 908050 w 6934200"/>
              <a:gd name="connsiteY77" fmla="*/ 1276350 h 4000500"/>
              <a:gd name="connsiteX78" fmla="*/ 889000 w 6934200"/>
              <a:gd name="connsiteY78" fmla="*/ 1257300 h 4000500"/>
              <a:gd name="connsiteX79" fmla="*/ 857250 w 6934200"/>
              <a:gd name="connsiteY79" fmla="*/ 1257300 h 4000500"/>
              <a:gd name="connsiteX80" fmla="*/ 914400 w 6934200"/>
              <a:gd name="connsiteY80" fmla="*/ 1079500 h 4000500"/>
              <a:gd name="connsiteX81" fmla="*/ 971550 w 6934200"/>
              <a:gd name="connsiteY81" fmla="*/ 1079500 h 4000500"/>
              <a:gd name="connsiteX82" fmla="*/ 1003300 w 6934200"/>
              <a:gd name="connsiteY82" fmla="*/ 1066800 h 4000500"/>
              <a:gd name="connsiteX83" fmla="*/ 996950 w 6934200"/>
              <a:gd name="connsiteY83" fmla="*/ 9334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934200" h="4000500">
                <a:moveTo>
                  <a:pt x="996950" y="933450"/>
                </a:moveTo>
                <a:lnTo>
                  <a:pt x="908050" y="933450"/>
                </a:lnTo>
                <a:lnTo>
                  <a:pt x="908050" y="850900"/>
                </a:lnTo>
                <a:lnTo>
                  <a:pt x="914400" y="762000"/>
                </a:lnTo>
                <a:lnTo>
                  <a:pt x="1143000" y="425450"/>
                </a:lnTo>
                <a:lnTo>
                  <a:pt x="1492250" y="31750"/>
                </a:lnTo>
                <a:lnTo>
                  <a:pt x="1758950" y="0"/>
                </a:lnTo>
                <a:lnTo>
                  <a:pt x="3181350" y="0"/>
                </a:lnTo>
                <a:lnTo>
                  <a:pt x="3581400" y="615950"/>
                </a:lnTo>
                <a:lnTo>
                  <a:pt x="3511550" y="615950"/>
                </a:lnTo>
                <a:lnTo>
                  <a:pt x="3511550" y="984250"/>
                </a:lnTo>
                <a:lnTo>
                  <a:pt x="3575050" y="984250"/>
                </a:lnTo>
                <a:lnTo>
                  <a:pt x="3625850" y="1250950"/>
                </a:lnTo>
                <a:lnTo>
                  <a:pt x="3676650" y="1250950"/>
                </a:lnTo>
                <a:lnTo>
                  <a:pt x="3676650" y="1301750"/>
                </a:lnTo>
                <a:lnTo>
                  <a:pt x="3943350" y="1301750"/>
                </a:lnTo>
                <a:lnTo>
                  <a:pt x="3943350" y="1333500"/>
                </a:lnTo>
                <a:lnTo>
                  <a:pt x="4159250" y="1333500"/>
                </a:lnTo>
                <a:lnTo>
                  <a:pt x="4203700" y="1543050"/>
                </a:lnTo>
                <a:lnTo>
                  <a:pt x="3771900" y="1543050"/>
                </a:lnTo>
                <a:lnTo>
                  <a:pt x="3860800" y="2216150"/>
                </a:lnTo>
                <a:lnTo>
                  <a:pt x="3854450" y="2235200"/>
                </a:lnTo>
                <a:lnTo>
                  <a:pt x="3359150" y="2051050"/>
                </a:lnTo>
                <a:lnTo>
                  <a:pt x="2965450" y="1873250"/>
                </a:lnTo>
                <a:lnTo>
                  <a:pt x="2870200" y="2051050"/>
                </a:lnTo>
                <a:lnTo>
                  <a:pt x="3848100" y="2514600"/>
                </a:lnTo>
                <a:lnTo>
                  <a:pt x="4051300" y="2705100"/>
                </a:lnTo>
                <a:lnTo>
                  <a:pt x="3956050" y="2736850"/>
                </a:lnTo>
                <a:lnTo>
                  <a:pt x="3956050" y="3016250"/>
                </a:lnTo>
                <a:lnTo>
                  <a:pt x="4584700" y="3327400"/>
                </a:lnTo>
                <a:lnTo>
                  <a:pt x="4838700" y="3390900"/>
                </a:lnTo>
                <a:lnTo>
                  <a:pt x="4991100" y="3371850"/>
                </a:lnTo>
                <a:lnTo>
                  <a:pt x="4997450" y="3346450"/>
                </a:lnTo>
                <a:lnTo>
                  <a:pt x="5194300" y="3302000"/>
                </a:lnTo>
                <a:lnTo>
                  <a:pt x="6934200" y="4000500"/>
                </a:lnTo>
                <a:lnTo>
                  <a:pt x="2705100" y="4000500"/>
                </a:lnTo>
                <a:lnTo>
                  <a:pt x="1936750" y="3702050"/>
                </a:lnTo>
                <a:lnTo>
                  <a:pt x="2794000" y="3460750"/>
                </a:lnTo>
                <a:lnTo>
                  <a:pt x="2851150" y="3486150"/>
                </a:lnTo>
                <a:lnTo>
                  <a:pt x="2978150" y="3454400"/>
                </a:lnTo>
                <a:lnTo>
                  <a:pt x="2990850" y="3467100"/>
                </a:lnTo>
                <a:lnTo>
                  <a:pt x="3041650" y="3448050"/>
                </a:lnTo>
                <a:lnTo>
                  <a:pt x="3060700" y="3454400"/>
                </a:lnTo>
                <a:lnTo>
                  <a:pt x="3117850" y="3435350"/>
                </a:lnTo>
                <a:lnTo>
                  <a:pt x="3117850" y="3276600"/>
                </a:lnTo>
                <a:lnTo>
                  <a:pt x="3035300" y="3289300"/>
                </a:lnTo>
                <a:lnTo>
                  <a:pt x="3035300" y="3200400"/>
                </a:lnTo>
                <a:lnTo>
                  <a:pt x="3003550" y="3194050"/>
                </a:lnTo>
                <a:lnTo>
                  <a:pt x="2876550" y="3219450"/>
                </a:lnTo>
                <a:lnTo>
                  <a:pt x="2628900" y="3067050"/>
                </a:lnTo>
                <a:lnTo>
                  <a:pt x="2628900" y="2971800"/>
                </a:lnTo>
                <a:lnTo>
                  <a:pt x="2514600" y="2952750"/>
                </a:lnTo>
                <a:lnTo>
                  <a:pt x="2171700" y="3028950"/>
                </a:lnTo>
                <a:lnTo>
                  <a:pt x="2159000" y="2857500"/>
                </a:lnTo>
                <a:lnTo>
                  <a:pt x="2139950" y="2857500"/>
                </a:lnTo>
                <a:lnTo>
                  <a:pt x="2146300" y="3041650"/>
                </a:lnTo>
                <a:lnTo>
                  <a:pt x="1898650" y="3117850"/>
                </a:lnTo>
                <a:lnTo>
                  <a:pt x="1181100" y="3219450"/>
                </a:lnTo>
                <a:lnTo>
                  <a:pt x="1174750" y="3092450"/>
                </a:lnTo>
                <a:lnTo>
                  <a:pt x="1155700" y="3092450"/>
                </a:lnTo>
                <a:lnTo>
                  <a:pt x="1143000" y="3225800"/>
                </a:lnTo>
                <a:lnTo>
                  <a:pt x="908050" y="3251200"/>
                </a:lnTo>
                <a:lnTo>
                  <a:pt x="800100" y="3162300"/>
                </a:lnTo>
                <a:lnTo>
                  <a:pt x="641350" y="3213100"/>
                </a:lnTo>
                <a:lnTo>
                  <a:pt x="647700" y="3257550"/>
                </a:lnTo>
                <a:lnTo>
                  <a:pt x="660400" y="3276600"/>
                </a:lnTo>
                <a:lnTo>
                  <a:pt x="565150" y="3270250"/>
                </a:lnTo>
                <a:lnTo>
                  <a:pt x="508000" y="3321050"/>
                </a:lnTo>
                <a:lnTo>
                  <a:pt x="0" y="3473450"/>
                </a:lnTo>
                <a:lnTo>
                  <a:pt x="698500" y="1435100"/>
                </a:lnTo>
                <a:lnTo>
                  <a:pt x="717550" y="1435100"/>
                </a:lnTo>
                <a:lnTo>
                  <a:pt x="723900" y="1416050"/>
                </a:lnTo>
                <a:lnTo>
                  <a:pt x="787400" y="1416050"/>
                </a:lnTo>
                <a:lnTo>
                  <a:pt x="793750" y="1403350"/>
                </a:lnTo>
                <a:lnTo>
                  <a:pt x="844550" y="1416050"/>
                </a:lnTo>
                <a:lnTo>
                  <a:pt x="882650" y="1416050"/>
                </a:lnTo>
                <a:lnTo>
                  <a:pt x="901700" y="1397000"/>
                </a:lnTo>
                <a:lnTo>
                  <a:pt x="908050" y="1276350"/>
                </a:lnTo>
                <a:lnTo>
                  <a:pt x="889000" y="1257300"/>
                </a:lnTo>
                <a:lnTo>
                  <a:pt x="857250" y="1257300"/>
                </a:lnTo>
                <a:lnTo>
                  <a:pt x="914400" y="1079500"/>
                </a:lnTo>
                <a:lnTo>
                  <a:pt x="971550" y="1079500"/>
                </a:lnTo>
                <a:lnTo>
                  <a:pt x="1003300" y="1066800"/>
                </a:lnTo>
                <a:lnTo>
                  <a:pt x="996950" y="93345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ray Line's Top 6 Things to do in Chicago St. Patrick's Day Weekend | Gray  Line Chicago, Chicago Tours">
            <a:extLst>
              <a:ext uri="{FF2B5EF4-FFF2-40B4-BE49-F238E27FC236}">
                <a16:creationId xmlns:a16="http://schemas.microsoft.com/office/drawing/2014/main" id="{A1FCF6E5-6757-97A3-C53E-B692B96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9109" y="478318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0EFFB6-5606-4C54-6966-BE9A7C668AFF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97C9A-270B-E446-9AB5-517C023CC557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21D02-3679-41C6-6E06-3CD0A81922D9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84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72009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79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047483-A2A9-FEB2-B4BE-C2B43B802979}"/>
              </a:ext>
            </a:extLst>
          </p:cNvPr>
          <p:cNvSpPr/>
          <p:nvPr/>
        </p:nvSpPr>
        <p:spPr>
          <a:xfrm>
            <a:off x="3689350" y="2921000"/>
            <a:ext cx="6934200" cy="4000500"/>
          </a:xfrm>
          <a:custGeom>
            <a:avLst/>
            <a:gdLst>
              <a:gd name="connsiteX0" fmla="*/ 996950 w 6934200"/>
              <a:gd name="connsiteY0" fmla="*/ 933450 h 4000500"/>
              <a:gd name="connsiteX1" fmla="*/ 908050 w 6934200"/>
              <a:gd name="connsiteY1" fmla="*/ 933450 h 4000500"/>
              <a:gd name="connsiteX2" fmla="*/ 908050 w 6934200"/>
              <a:gd name="connsiteY2" fmla="*/ 850900 h 4000500"/>
              <a:gd name="connsiteX3" fmla="*/ 914400 w 6934200"/>
              <a:gd name="connsiteY3" fmla="*/ 762000 h 4000500"/>
              <a:gd name="connsiteX4" fmla="*/ 1143000 w 6934200"/>
              <a:gd name="connsiteY4" fmla="*/ 425450 h 4000500"/>
              <a:gd name="connsiteX5" fmla="*/ 1492250 w 6934200"/>
              <a:gd name="connsiteY5" fmla="*/ 31750 h 4000500"/>
              <a:gd name="connsiteX6" fmla="*/ 1758950 w 6934200"/>
              <a:gd name="connsiteY6" fmla="*/ 0 h 4000500"/>
              <a:gd name="connsiteX7" fmla="*/ 3181350 w 6934200"/>
              <a:gd name="connsiteY7" fmla="*/ 0 h 4000500"/>
              <a:gd name="connsiteX8" fmla="*/ 3581400 w 6934200"/>
              <a:gd name="connsiteY8" fmla="*/ 615950 h 4000500"/>
              <a:gd name="connsiteX9" fmla="*/ 3511550 w 6934200"/>
              <a:gd name="connsiteY9" fmla="*/ 615950 h 4000500"/>
              <a:gd name="connsiteX10" fmla="*/ 3511550 w 6934200"/>
              <a:gd name="connsiteY10" fmla="*/ 984250 h 4000500"/>
              <a:gd name="connsiteX11" fmla="*/ 3575050 w 6934200"/>
              <a:gd name="connsiteY11" fmla="*/ 984250 h 4000500"/>
              <a:gd name="connsiteX12" fmla="*/ 3625850 w 6934200"/>
              <a:gd name="connsiteY12" fmla="*/ 1250950 h 4000500"/>
              <a:gd name="connsiteX13" fmla="*/ 3676650 w 6934200"/>
              <a:gd name="connsiteY13" fmla="*/ 1250950 h 4000500"/>
              <a:gd name="connsiteX14" fmla="*/ 3676650 w 6934200"/>
              <a:gd name="connsiteY14" fmla="*/ 1301750 h 4000500"/>
              <a:gd name="connsiteX15" fmla="*/ 3943350 w 6934200"/>
              <a:gd name="connsiteY15" fmla="*/ 1301750 h 4000500"/>
              <a:gd name="connsiteX16" fmla="*/ 3943350 w 6934200"/>
              <a:gd name="connsiteY16" fmla="*/ 1333500 h 4000500"/>
              <a:gd name="connsiteX17" fmla="*/ 4159250 w 6934200"/>
              <a:gd name="connsiteY17" fmla="*/ 1333500 h 4000500"/>
              <a:gd name="connsiteX18" fmla="*/ 4203700 w 6934200"/>
              <a:gd name="connsiteY18" fmla="*/ 1543050 h 4000500"/>
              <a:gd name="connsiteX19" fmla="*/ 3771900 w 6934200"/>
              <a:gd name="connsiteY19" fmla="*/ 1543050 h 4000500"/>
              <a:gd name="connsiteX20" fmla="*/ 3860800 w 6934200"/>
              <a:gd name="connsiteY20" fmla="*/ 2216150 h 4000500"/>
              <a:gd name="connsiteX21" fmla="*/ 3854450 w 6934200"/>
              <a:gd name="connsiteY21" fmla="*/ 2235200 h 4000500"/>
              <a:gd name="connsiteX22" fmla="*/ 3359150 w 6934200"/>
              <a:gd name="connsiteY22" fmla="*/ 2051050 h 4000500"/>
              <a:gd name="connsiteX23" fmla="*/ 2965450 w 6934200"/>
              <a:gd name="connsiteY23" fmla="*/ 1873250 h 4000500"/>
              <a:gd name="connsiteX24" fmla="*/ 2870200 w 6934200"/>
              <a:gd name="connsiteY24" fmla="*/ 2051050 h 4000500"/>
              <a:gd name="connsiteX25" fmla="*/ 3848100 w 6934200"/>
              <a:gd name="connsiteY25" fmla="*/ 2514600 h 4000500"/>
              <a:gd name="connsiteX26" fmla="*/ 4051300 w 6934200"/>
              <a:gd name="connsiteY26" fmla="*/ 2705100 h 4000500"/>
              <a:gd name="connsiteX27" fmla="*/ 3956050 w 6934200"/>
              <a:gd name="connsiteY27" fmla="*/ 2736850 h 4000500"/>
              <a:gd name="connsiteX28" fmla="*/ 3956050 w 6934200"/>
              <a:gd name="connsiteY28" fmla="*/ 3016250 h 4000500"/>
              <a:gd name="connsiteX29" fmla="*/ 4584700 w 6934200"/>
              <a:gd name="connsiteY29" fmla="*/ 3327400 h 4000500"/>
              <a:gd name="connsiteX30" fmla="*/ 4838700 w 6934200"/>
              <a:gd name="connsiteY30" fmla="*/ 3390900 h 4000500"/>
              <a:gd name="connsiteX31" fmla="*/ 4991100 w 6934200"/>
              <a:gd name="connsiteY31" fmla="*/ 3371850 h 4000500"/>
              <a:gd name="connsiteX32" fmla="*/ 4997450 w 6934200"/>
              <a:gd name="connsiteY32" fmla="*/ 3346450 h 4000500"/>
              <a:gd name="connsiteX33" fmla="*/ 5194300 w 6934200"/>
              <a:gd name="connsiteY33" fmla="*/ 3302000 h 4000500"/>
              <a:gd name="connsiteX34" fmla="*/ 6934200 w 6934200"/>
              <a:gd name="connsiteY34" fmla="*/ 4000500 h 4000500"/>
              <a:gd name="connsiteX35" fmla="*/ 2705100 w 6934200"/>
              <a:gd name="connsiteY35" fmla="*/ 4000500 h 4000500"/>
              <a:gd name="connsiteX36" fmla="*/ 1936750 w 6934200"/>
              <a:gd name="connsiteY36" fmla="*/ 3702050 h 4000500"/>
              <a:gd name="connsiteX37" fmla="*/ 2794000 w 6934200"/>
              <a:gd name="connsiteY37" fmla="*/ 3460750 h 4000500"/>
              <a:gd name="connsiteX38" fmla="*/ 2851150 w 6934200"/>
              <a:gd name="connsiteY38" fmla="*/ 3486150 h 4000500"/>
              <a:gd name="connsiteX39" fmla="*/ 2978150 w 6934200"/>
              <a:gd name="connsiteY39" fmla="*/ 3454400 h 4000500"/>
              <a:gd name="connsiteX40" fmla="*/ 2990850 w 6934200"/>
              <a:gd name="connsiteY40" fmla="*/ 3467100 h 4000500"/>
              <a:gd name="connsiteX41" fmla="*/ 3041650 w 6934200"/>
              <a:gd name="connsiteY41" fmla="*/ 3448050 h 4000500"/>
              <a:gd name="connsiteX42" fmla="*/ 3060700 w 6934200"/>
              <a:gd name="connsiteY42" fmla="*/ 3454400 h 4000500"/>
              <a:gd name="connsiteX43" fmla="*/ 3117850 w 6934200"/>
              <a:gd name="connsiteY43" fmla="*/ 3435350 h 4000500"/>
              <a:gd name="connsiteX44" fmla="*/ 3117850 w 6934200"/>
              <a:gd name="connsiteY44" fmla="*/ 3276600 h 4000500"/>
              <a:gd name="connsiteX45" fmla="*/ 3035300 w 6934200"/>
              <a:gd name="connsiteY45" fmla="*/ 3289300 h 4000500"/>
              <a:gd name="connsiteX46" fmla="*/ 3035300 w 6934200"/>
              <a:gd name="connsiteY46" fmla="*/ 3200400 h 4000500"/>
              <a:gd name="connsiteX47" fmla="*/ 3003550 w 6934200"/>
              <a:gd name="connsiteY47" fmla="*/ 3194050 h 4000500"/>
              <a:gd name="connsiteX48" fmla="*/ 2876550 w 6934200"/>
              <a:gd name="connsiteY48" fmla="*/ 3219450 h 4000500"/>
              <a:gd name="connsiteX49" fmla="*/ 2628900 w 6934200"/>
              <a:gd name="connsiteY49" fmla="*/ 3067050 h 4000500"/>
              <a:gd name="connsiteX50" fmla="*/ 2628900 w 6934200"/>
              <a:gd name="connsiteY50" fmla="*/ 2971800 h 4000500"/>
              <a:gd name="connsiteX51" fmla="*/ 2514600 w 6934200"/>
              <a:gd name="connsiteY51" fmla="*/ 2952750 h 4000500"/>
              <a:gd name="connsiteX52" fmla="*/ 2171700 w 6934200"/>
              <a:gd name="connsiteY52" fmla="*/ 3028950 h 4000500"/>
              <a:gd name="connsiteX53" fmla="*/ 2159000 w 6934200"/>
              <a:gd name="connsiteY53" fmla="*/ 2857500 h 4000500"/>
              <a:gd name="connsiteX54" fmla="*/ 2139950 w 6934200"/>
              <a:gd name="connsiteY54" fmla="*/ 2857500 h 4000500"/>
              <a:gd name="connsiteX55" fmla="*/ 2146300 w 6934200"/>
              <a:gd name="connsiteY55" fmla="*/ 3041650 h 4000500"/>
              <a:gd name="connsiteX56" fmla="*/ 1898650 w 6934200"/>
              <a:gd name="connsiteY56" fmla="*/ 3117850 h 4000500"/>
              <a:gd name="connsiteX57" fmla="*/ 1181100 w 6934200"/>
              <a:gd name="connsiteY57" fmla="*/ 3219450 h 4000500"/>
              <a:gd name="connsiteX58" fmla="*/ 1174750 w 6934200"/>
              <a:gd name="connsiteY58" fmla="*/ 3092450 h 4000500"/>
              <a:gd name="connsiteX59" fmla="*/ 1155700 w 6934200"/>
              <a:gd name="connsiteY59" fmla="*/ 3092450 h 4000500"/>
              <a:gd name="connsiteX60" fmla="*/ 1143000 w 6934200"/>
              <a:gd name="connsiteY60" fmla="*/ 3225800 h 4000500"/>
              <a:gd name="connsiteX61" fmla="*/ 908050 w 6934200"/>
              <a:gd name="connsiteY61" fmla="*/ 3251200 h 4000500"/>
              <a:gd name="connsiteX62" fmla="*/ 800100 w 6934200"/>
              <a:gd name="connsiteY62" fmla="*/ 3162300 h 4000500"/>
              <a:gd name="connsiteX63" fmla="*/ 641350 w 6934200"/>
              <a:gd name="connsiteY63" fmla="*/ 3213100 h 4000500"/>
              <a:gd name="connsiteX64" fmla="*/ 647700 w 6934200"/>
              <a:gd name="connsiteY64" fmla="*/ 3257550 h 4000500"/>
              <a:gd name="connsiteX65" fmla="*/ 660400 w 6934200"/>
              <a:gd name="connsiteY65" fmla="*/ 3276600 h 4000500"/>
              <a:gd name="connsiteX66" fmla="*/ 565150 w 6934200"/>
              <a:gd name="connsiteY66" fmla="*/ 3270250 h 4000500"/>
              <a:gd name="connsiteX67" fmla="*/ 508000 w 6934200"/>
              <a:gd name="connsiteY67" fmla="*/ 3321050 h 4000500"/>
              <a:gd name="connsiteX68" fmla="*/ 0 w 6934200"/>
              <a:gd name="connsiteY68" fmla="*/ 3473450 h 4000500"/>
              <a:gd name="connsiteX69" fmla="*/ 698500 w 6934200"/>
              <a:gd name="connsiteY69" fmla="*/ 1435100 h 4000500"/>
              <a:gd name="connsiteX70" fmla="*/ 717550 w 6934200"/>
              <a:gd name="connsiteY70" fmla="*/ 1435100 h 4000500"/>
              <a:gd name="connsiteX71" fmla="*/ 723900 w 6934200"/>
              <a:gd name="connsiteY71" fmla="*/ 1416050 h 4000500"/>
              <a:gd name="connsiteX72" fmla="*/ 787400 w 6934200"/>
              <a:gd name="connsiteY72" fmla="*/ 1416050 h 4000500"/>
              <a:gd name="connsiteX73" fmla="*/ 793750 w 6934200"/>
              <a:gd name="connsiteY73" fmla="*/ 1403350 h 4000500"/>
              <a:gd name="connsiteX74" fmla="*/ 844550 w 6934200"/>
              <a:gd name="connsiteY74" fmla="*/ 1416050 h 4000500"/>
              <a:gd name="connsiteX75" fmla="*/ 882650 w 6934200"/>
              <a:gd name="connsiteY75" fmla="*/ 1416050 h 4000500"/>
              <a:gd name="connsiteX76" fmla="*/ 901700 w 6934200"/>
              <a:gd name="connsiteY76" fmla="*/ 1397000 h 4000500"/>
              <a:gd name="connsiteX77" fmla="*/ 908050 w 6934200"/>
              <a:gd name="connsiteY77" fmla="*/ 1276350 h 4000500"/>
              <a:gd name="connsiteX78" fmla="*/ 889000 w 6934200"/>
              <a:gd name="connsiteY78" fmla="*/ 1257300 h 4000500"/>
              <a:gd name="connsiteX79" fmla="*/ 857250 w 6934200"/>
              <a:gd name="connsiteY79" fmla="*/ 1257300 h 4000500"/>
              <a:gd name="connsiteX80" fmla="*/ 914400 w 6934200"/>
              <a:gd name="connsiteY80" fmla="*/ 1079500 h 4000500"/>
              <a:gd name="connsiteX81" fmla="*/ 971550 w 6934200"/>
              <a:gd name="connsiteY81" fmla="*/ 1079500 h 4000500"/>
              <a:gd name="connsiteX82" fmla="*/ 1003300 w 6934200"/>
              <a:gd name="connsiteY82" fmla="*/ 1066800 h 4000500"/>
              <a:gd name="connsiteX83" fmla="*/ 996950 w 6934200"/>
              <a:gd name="connsiteY83" fmla="*/ 9334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934200" h="4000500">
                <a:moveTo>
                  <a:pt x="996950" y="933450"/>
                </a:moveTo>
                <a:lnTo>
                  <a:pt x="908050" y="933450"/>
                </a:lnTo>
                <a:lnTo>
                  <a:pt x="908050" y="850900"/>
                </a:lnTo>
                <a:lnTo>
                  <a:pt x="914400" y="762000"/>
                </a:lnTo>
                <a:lnTo>
                  <a:pt x="1143000" y="425450"/>
                </a:lnTo>
                <a:lnTo>
                  <a:pt x="1492250" y="31750"/>
                </a:lnTo>
                <a:lnTo>
                  <a:pt x="1758950" y="0"/>
                </a:lnTo>
                <a:lnTo>
                  <a:pt x="3181350" y="0"/>
                </a:lnTo>
                <a:lnTo>
                  <a:pt x="3581400" y="615950"/>
                </a:lnTo>
                <a:lnTo>
                  <a:pt x="3511550" y="615950"/>
                </a:lnTo>
                <a:lnTo>
                  <a:pt x="3511550" y="984250"/>
                </a:lnTo>
                <a:lnTo>
                  <a:pt x="3575050" y="984250"/>
                </a:lnTo>
                <a:lnTo>
                  <a:pt x="3625850" y="1250950"/>
                </a:lnTo>
                <a:lnTo>
                  <a:pt x="3676650" y="1250950"/>
                </a:lnTo>
                <a:lnTo>
                  <a:pt x="3676650" y="1301750"/>
                </a:lnTo>
                <a:lnTo>
                  <a:pt x="3943350" y="1301750"/>
                </a:lnTo>
                <a:lnTo>
                  <a:pt x="3943350" y="1333500"/>
                </a:lnTo>
                <a:lnTo>
                  <a:pt x="4159250" y="1333500"/>
                </a:lnTo>
                <a:lnTo>
                  <a:pt x="4203700" y="1543050"/>
                </a:lnTo>
                <a:lnTo>
                  <a:pt x="3771900" y="1543050"/>
                </a:lnTo>
                <a:lnTo>
                  <a:pt x="3860800" y="2216150"/>
                </a:lnTo>
                <a:lnTo>
                  <a:pt x="3854450" y="2235200"/>
                </a:lnTo>
                <a:lnTo>
                  <a:pt x="3359150" y="2051050"/>
                </a:lnTo>
                <a:lnTo>
                  <a:pt x="2965450" y="1873250"/>
                </a:lnTo>
                <a:lnTo>
                  <a:pt x="2870200" y="2051050"/>
                </a:lnTo>
                <a:lnTo>
                  <a:pt x="3848100" y="2514600"/>
                </a:lnTo>
                <a:lnTo>
                  <a:pt x="4051300" y="2705100"/>
                </a:lnTo>
                <a:lnTo>
                  <a:pt x="3956050" y="2736850"/>
                </a:lnTo>
                <a:lnTo>
                  <a:pt x="3956050" y="3016250"/>
                </a:lnTo>
                <a:lnTo>
                  <a:pt x="4584700" y="3327400"/>
                </a:lnTo>
                <a:lnTo>
                  <a:pt x="4838700" y="3390900"/>
                </a:lnTo>
                <a:lnTo>
                  <a:pt x="4991100" y="3371850"/>
                </a:lnTo>
                <a:lnTo>
                  <a:pt x="4997450" y="3346450"/>
                </a:lnTo>
                <a:lnTo>
                  <a:pt x="5194300" y="3302000"/>
                </a:lnTo>
                <a:lnTo>
                  <a:pt x="6934200" y="4000500"/>
                </a:lnTo>
                <a:lnTo>
                  <a:pt x="2705100" y="4000500"/>
                </a:lnTo>
                <a:lnTo>
                  <a:pt x="1936750" y="3702050"/>
                </a:lnTo>
                <a:lnTo>
                  <a:pt x="2794000" y="3460750"/>
                </a:lnTo>
                <a:lnTo>
                  <a:pt x="2851150" y="3486150"/>
                </a:lnTo>
                <a:lnTo>
                  <a:pt x="2978150" y="3454400"/>
                </a:lnTo>
                <a:lnTo>
                  <a:pt x="2990850" y="3467100"/>
                </a:lnTo>
                <a:lnTo>
                  <a:pt x="3041650" y="3448050"/>
                </a:lnTo>
                <a:lnTo>
                  <a:pt x="3060700" y="3454400"/>
                </a:lnTo>
                <a:lnTo>
                  <a:pt x="3117850" y="3435350"/>
                </a:lnTo>
                <a:lnTo>
                  <a:pt x="3117850" y="3276600"/>
                </a:lnTo>
                <a:lnTo>
                  <a:pt x="3035300" y="3289300"/>
                </a:lnTo>
                <a:lnTo>
                  <a:pt x="3035300" y="3200400"/>
                </a:lnTo>
                <a:lnTo>
                  <a:pt x="3003550" y="3194050"/>
                </a:lnTo>
                <a:lnTo>
                  <a:pt x="2876550" y="3219450"/>
                </a:lnTo>
                <a:lnTo>
                  <a:pt x="2628900" y="3067050"/>
                </a:lnTo>
                <a:lnTo>
                  <a:pt x="2628900" y="2971800"/>
                </a:lnTo>
                <a:lnTo>
                  <a:pt x="2514600" y="2952750"/>
                </a:lnTo>
                <a:lnTo>
                  <a:pt x="2171700" y="3028950"/>
                </a:lnTo>
                <a:lnTo>
                  <a:pt x="2159000" y="2857500"/>
                </a:lnTo>
                <a:lnTo>
                  <a:pt x="2139950" y="2857500"/>
                </a:lnTo>
                <a:lnTo>
                  <a:pt x="2146300" y="3041650"/>
                </a:lnTo>
                <a:lnTo>
                  <a:pt x="1898650" y="3117850"/>
                </a:lnTo>
                <a:lnTo>
                  <a:pt x="1181100" y="3219450"/>
                </a:lnTo>
                <a:lnTo>
                  <a:pt x="1174750" y="3092450"/>
                </a:lnTo>
                <a:lnTo>
                  <a:pt x="1155700" y="3092450"/>
                </a:lnTo>
                <a:lnTo>
                  <a:pt x="1143000" y="3225800"/>
                </a:lnTo>
                <a:lnTo>
                  <a:pt x="908050" y="3251200"/>
                </a:lnTo>
                <a:lnTo>
                  <a:pt x="800100" y="3162300"/>
                </a:lnTo>
                <a:lnTo>
                  <a:pt x="641350" y="3213100"/>
                </a:lnTo>
                <a:lnTo>
                  <a:pt x="647700" y="3257550"/>
                </a:lnTo>
                <a:lnTo>
                  <a:pt x="660400" y="3276600"/>
                </a:lnTo>
                <a:lnTo>
                  <a:pt x="565150" y="3270250"/>
                </a:lnTo>
                <a:lnTo>
                  <a:pt x="508000" y="3321050"/>
                </a:lnTo>
                <a:lnTo>
                  <a:pt x="0" y="3473450"/>
                </a:lnTo>
                <a:lnTo>
                  <a:pt x="698500" y="1435100"/>
                </a:lnTo>
                <a:lnTo>
                  <a:pt x="717550" y="1435100"/>
                </a:lnTo>
                <a:lnTo>
                  <a:pt x="723900" y="1416050"/>
                </a:lnTo>
                <a:lnTo>
                  <a:pt x="787400" y="1416050"/>
                </a:lnTo>
                <a:lnTo>
                  <a:pt x="793750" y="1403350"/>
                </a:lnTo>
                <a:lnTo>
                  <a:pt x="844550" y="1416050"/>
                </a:lnTo>
                <a:lnTo>
                  <a:pt x="882650" y="1416050"/>
                </a:lnTo>
                <a:lnTo>
                  <a:pt x="901700" y="1397000"/>
                </a:lnTo>
                <a:lnTo>
                  <a:pt x="908050" y="1276350"/>
                </a:lnTo>
                <a:lnTo>
                  <a:pt x="889000" y="1257300"/>
                </a:lnTo>
                <a:lnTo>
                  <a:pt x="857250" y="1257300"/>
                </a:lnTo>
                <a:lnTo>
                  <a:pt x="914400" y="1079500"/>
                </a:lnTo>
                <a:lnTo>
                  <a:pt x="971550" y="1079500"/>
                </a:lnTo>
                <a:lnTo>
                  <a:pt x="1003300" y="1066800"/>
                </a:lnTo>
                <a:lnTo>
                  <a:pt x="996950" y="93345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ray Line's Top 6 Things to do in Chicago St. Patrick's Day Weekend | Gray  Line Chicago, Chicago Tours">
            <a:extLst>
              <a:ext uri="{FF2B5EF4-FFF2-40B4-BE49-F238E27FC236}">
                <a16:creationId xmlns:a16="http://schemas.microsoft.com/office/drawing/2014/main" id="{A1FCF6E5-6757-97A3-C53E-B692B96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9109" y="478318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0EFFB6-5606-4C54-6966-BE9A7C668AFF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97C9A-270B-E446-9AB5-517C023CC557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321D02-3679-41C6-6E06-3CD0A81922D9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64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72009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979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2112BA6-242E-657E-F35B-51F0AF23E74D}"/>
              </a:ext>
            </a:extLst>
          </p:cNvPr>
          <p:cNvSpPr/>
          <p:nvPr/>
        </p:nvSpPr>
        <p:spPr>
          <a:xfrm>
            <a:off x="5632450" y="1104900"/>
            <a:ext cx="552450" cy="63500"/>
          </a:xfrm>
          <a:custGeom>
            <a:avLst/>
            <a:gdLst>
              <a:gd name="connsiteX0" fmla="*/ 0 w 552450"/>
              <a:gd name="connsiteY0" fmla="*/ 0 h 63500"/>
              <a:gd name="connsiteX1" fmla="*/ 9525 w 552450"/>
              <a:gd name="connsiteY1" fmla="*/ 60325 h 63500"/>
              <a:gd name="connsiteX2" fmla="*/ 552450 w 552450"/>
              <a:gd name="connsiteY2" fmla="*/ 63500 h 63500"/>
              <a:gd name="connsiteX3" fmla="*/ 139700 w 552450"/>
              <a:gd name="connsiteY3" fmla="*/ 25400 h 63500"/>
              <a:gd name="connsiteX4" fmla="*/ 88900 w 552450"/>
              <a:gd name="connsiteY4" fmla="*/ 34925 h 63500"/>
              <a:gd name="connsiteX5" fmla="*/ 79375 w 552450"/>
              <a:gd name="connsiteY5" fmla="*/ 25400 h 63500"/>
              <a:gd name="connsiteX6" fmla="*/ 0 w 552450"/>
              <a:gd name="connsiteY6" fmla="*/ 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50" h="63500">
                <a:moveTo>
                  <a:pt x="0" y="0"/>
                </a:moveTo>
                <a:lnTo>
                  <a:pt x="9525" y="60325"/>
                </a:lnTo>
                <a:lnTo>
                  <a:pt x="552450" y="63500"/>
                </a:lnTo>
                <a:lnTo>
                  <a:pt x="139700" y="25400"/>
                </a:lnTo>
                <a:lnTo>
                  <a:pt x="88900" y="34925"/>
                </a:lnTo>
                <a:lnTo>
                  <a:pt x="79375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9B2A67-5659-8835-239A-90E5C12C73D5}"/>
              </a:ext>
            </a:extLst>
          </p:cNvPr>
          <p:cNvSpPr/>
          <p:nvPr/>
        </p:nvSpPr>
        <p:spPr>
          <a:xfrm>
            <a:off x="5651500" y="1304925"/>
            <a:ext cx="908050" cy="231775"/>
          </a:xfrm>
          <a:custGeom>
            <a:avLst/>
            <a:gdLst>
              <a:gd name="connsiteX0" fmla="*/ 0 w 908050"/>
              <a:gd name="connsiteY0" fmla="*/ 231775 h 231775"/>
              <a:gd name="connsiteX1" fmla="*/ 22225 w 908050"/>
              <a:gd name="connsiteY1" fmla="*/ 180975 h 231775"/>
              <a:gd name="connsiteX2" fmla="*/ 0 w 908050"/>
              <a:gd name="connsiteY2" fmla="*/ 111125 h 231775"/>
              <a:gd name="connsiteX3" fmla="*/ 0 w 908050"/>
              <a:gd name="connsiteY3" fmla="*/ 95250 h 231775"/>
              <a:gd name="connsiteX4" fmla="*/ 47625 w 908050"/>
              <a:gd name="connsiteY4" fmla="*/ 57150 h 231775"/>
              <a:gd name="connsiteX5" fmla="*/ 139700 w 908050"/>
              <a:gd name="connsiteY5" fmla="*/ 22225 h 231775"/>
              <a:gd name="connsiteX6" fmla="*/ 549275 w 908050"/>
              <a:gd name="connsiteY6" fmla="*/ 0 h 231775"/>
              <a:gd name="connsiteX7" fmla="*/ 835025 w 908050"/>
              <a:gd name="connsiteY7" fmla="*/ 0 h 231775"/>
              <a:gd name="connsiteX8" fmla="*/ 908050 w 908050"/>
              <a:gd name="connsiteY8" fmla="*/ 15875 h 231775"/>
              <a:gd name="connsiteX9" fmla="*/ 835025 w 908050"/>
              <a:gd name="connsiteY9" fmla="*/ 139700 h 231775"/>
              <a:gd name="connsiteX10" fmla="*/ 828675 w 908050"/>
              <a:gd name="connsiteY10" fmla="*/ 206375 h 231775"/>
              <a:gd name="connsiteX11" fmla="*/ 815975 w 908050"/>
              <a:gd name="connsiteY11" fmla="*/ 225425 h 231775"/>
              <a:gd name="connsiteX12" fmla="*/ 0 w 908050"/>
              <a:gd name="connsiteY12" fmla="*/ 231775 h 23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8050" h="231775">
                <a:moveTo>
                  <a:pt x="0" y="231775"/>
                </a:moveTo>
                <a:lnTo>
                  <a:pt x="22225" y="180975"/>
                </a:lnTo>
                <a:lnTo>
                  <a:pt x="0" y="111125"/>
                </a:lnTo>
                <a:lnTo>
                  <a:pt x="0" y="95250"/>
                </a:lnTo>
                <a:lnTo>
                  <a:pt x="47625" y="57150"/>
                </a:lnTo>
                <a:lnTo>
                  <a:pt x="139700" y="22225"/>
                </a:lnTo>
                <a:lnTo>
                  <a:pt x="549275" y="0"/>
                </a:lnTo>
                <a:lnTo>
                  <a:pt x="835025" y="0"/>
                </a:lnTo>
                <a:lnTo>
                  <a:pt x="908050" y="15875"/>
                </a:lnTo>
                <a:lnTo>
                  <a:pt x="835025" y="139700"/>
                </a:lnTo>
                <a:lnTo>
                  <a:pt x="828675" y="206375"/>
                </a:lnTo>
                <a:lnTo>
                  <a:pt x="815975" y="225425"/>
                </a:lnTo>
                <a:lnTo>
                  <a:pt x="0" y="23177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CDE2C5-DEE9-0D98-64EF-AEB48CEE2FD3}"/>
              </a:ext>
            </a:extLst>
          </p:cNvPr>
          <p:cNvSpPr/>
          <p:nvPr/>
        </p:nvSpPr>
        <p:spPr>
          <a:xfrm>
            <a:off x="5540375" y="1670050"/>
            <a:ext cx="1298575" cy="342900"/>
          </a:xfrm>
          <a:custGeom>
            <a:avLst/>
            <a:gdLst>
              <a:gd name="connsiteX0" fmla="*/ 92075 w 1298575"/>
              <a:gd name="connsiteY0" fmla="*/ 88900 h 342900"/>
              <a:gd name="connsiteX1" fmla="*/ 92075 w 1298575"/>
              <a:gd name="connsiteY1" fmla="*/ 184150 h 342900"/>
              <a:gd name="connsiteX2" fmla="*/ 0 w 1298575"/>
              <a:gd name="connsiteY2" fmla="*/ 295275 h 342900"/>
              <a:gd name="connsiteX3" fmla="*/ 133350 w 1298575"/>
              <a:gd name="connsiteY3" fmla="*/ 323850 h 342900"/>
              <a:gd name="connsiteX4" fmla="*/ 873125 w 1298575"/>
              <a:gd name="connsiteY4" fmla="*/ 336550 h 342900"/>
              <a:gd name="connsiteX5" fmla="*/ 993775 w 1298575"/>
              <a:gd name="connsiteY5" fmla="*/ 342900 h 342900"/>
              <a:gd name="connsiteX6" fmla="*/ 1162050 w 1298575"/>
              <a:gd name="connsiteY6" fmla="*/ 333375 h 342900"/>
              <a:gd name="connsiteX7" fmla="*/ 1127125 w 1298575"/>
              <a:gd name="connsiteY7" fmla="*/ 168275 h 342900"/>
              <a:gd name="connsiteX8" fmla="*/ 1298575 w 1298575"/>
              <a:gd name="connsiteY8" fmla="*/ 161925 h 342900"/>
              <a:gd name="connsiteX9" fmla="*/ 1298575 w 1298575"/>
              <a:gd name="connsiteY9" fmla="*/ 50800 h 342900"/>
              <a:gd name="connsiteX10" fmla="*/ 1231900 w 1298575"/>
              <a:gd name="connsiteY10" fmla="*/ 0 h 342900"/>
              <a:gd name="connsiteX11" fmla="*/ 377825 w 1298575"/>
              <a:gd name="connsiteY11" fmla="*/ 6350 h 342900"/>
              <a:gd name="connsiteX12" fmla="*/ 304800 w 1298575"/>
              <a:gd name="connsiteY12" fmla="*/ 22225 h 342900"/>
              <a:gd name="connsiteX13" fmla="*/ 234950 w 1298575"/>
              <a:gd name="connsiteY13" fmla="*/ 28575 h 342900"/>
              <a:gd name="connsiteX14" fmla="*/ 92075 w 1298575"/>
              <a:gd name="connsiteY14" fmla="*/ 88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98575" h="342900">
                <a:moveTo>
                  <a:pt x="92075" y="88900"/>
                </a:moveTo>
                <a:lnTo>
                  <a:pt x="92075" y="184150"/>
                </a:lnTo>
                <a:lnTo>
                  <a:pt x="0" y="295275"/>
                </a:lnTo>
                <a:lnTo>
                  <a:pt x="133350" y="323850"/>
                </a:lnTo>
                <a:lnTo>
                  <a:pt x="873125" y="336550"/>
                </a:lnTo>
                <a:lnTo>
                  <a:pt x="993775" y="342900"/>
                </a:lnTo>
                <a:lnTo>
                  <a:pt x="1162050" y="333375"/>
                </a:lnTo>
                <a:lnTo>
                  <a:pt x="1127125" y="168275"/>
                </a:lnTo>
                <a:lnTo>
                  <a:pt x="1298575" y="161925"/>
                </a:lnTo>
                <a:lnTo>
                  <a:pt x="1298575" y="50800"/>
                </a:lnTo>
                <a:lnTo>
                  <a:pt x="1231900" y="0"/>
                </a:lnTo>
                <a:lnTo>
                  <a:pt x="377825" y="6350"/>
                </a:lnTo>
                <a:lnTo>
                  <a:pt x="304800" y="22225"/>
                </a:lnTo>
                <a:lnTo>
                  <a:pt x="234950" y="28575"/>
                </a:lnTo>
                <a:lnTo>
                  <a:pt x="92075" y="8890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56F5338-29FF-4947-263F-7FCA41EA4C29}"/>
              </a:ext>
            </a:extLst>
          </p:cNvPr>
          <p:cNvSpPr/>
          <p:nvPr/>
        </p:nvSpPr>
        <p:spPr>
          <a:xfrm>
            <a:off x="5269706" y="2176463"/>
            <a:ext cx="1481138" cy="488156"/>
          </a:xfrm>
          <a:custGeom>
            <a:avLst/>
            <a:gdLst>
              <a:gd name="connsiteX0" fmla="*/ 69057 w 1481138"/>
              <a:gd name="connsiteY0" fmla="*/ 252412 h 488156"/>
              <a:gd name="connsiteX1" fmla="*/ 119063 w 1481138"/>
              <a:gd name="connsiteY1" fmla="*/ 240506 h 488156"/>
              <a:gd name="connsiteX2" fmla="*/ 142875 w 1481138"/>
              <a:gd name="connsiteY2" fmla="*/ 269081 h 488156"/>
              <a:gd name="connsiteX3" fmla="*/ 202407 w 1481138"/>
              <a:gd name="connsiteY3" fmla="*/ 261937 h 488156"/>
              <a:gd name="connsiteX4" fmla="*/ 202407 w 1481138"/>
              <a:gd name="connsiteY4" fmla="*/ 192881 h 488156"/>
              <a:gd name="connsiteX5" fmla="*/ 190500 w 1481138"/>
              <a:gd name="connsiteY5" fmla="*/ 178593 h 488156"/>
              <a:gd name="connsiteX6" fmla="*/ 164307 w 1481138"/>
              <a:gd name="connsiteY6" fmla="*/ 176212 h 488156"/>
              <a:gd name="connsiteX7" fmla="*/ 164307 w 1481138"/>
              <a:gd name="connsiteY7" fmla="*/ 128587 h 488156"/>
              <a:gd name="connsiteX8" fmla="*/ 228600 w 1481138"/>
              <a:gd name="connsiteY8" fmla="*/ 76200 h 488156"/>
              <a:gd name="connsiteX9" fmla="*/ 316707 w 1481138"/>
              <a:gd name="connsiteY9" fmla="*/ 33337 h 488156"/>
              <a:gd name="connsiteX10" fmla="*/ 476250 w 1481138"/>
              <a:gd name="connsiteY10" fmla="*/ 14287 h 488156"/>
              <a:gd name="connsiteX11" fmla="*/ 935832 w 1481138"/>
              <a:gd name="connsiteY11" fmla="*/ 4762 h 488156"/>
              <a:gd name="connsiteX12" fmla="*/ 1407319 w 1481138"/>
              <a:gd name="connsiteY12" fmla="*/ 2381 h 488156"/>
              <a:gd name="connsiteX13" fmla="*/ 1445419 w 1481138"/>
              <a:gd name="connsiteY13" fmla="*/ 0 h 488156"/>
              <a:gd name="connsiteX14" fmla="*/ 1481138 w 1481138"/>
              <a:gd name="connsiteY14" fmla="*/ 233362 h 488156"/>
              <a:gd name="connsiteX15" fmla="*/ 1397794 w 1481138"/>
              <a:gd name="connsiteY15" fmla="*/ 283368 h 488156"/>
              <a:gd name="connsiteX16" fmla="*/ 1400175 w 1481138"/>
              <a:gd name="connsiteY16" fmla="*/ 376237 h 488156"/>
              <a:gd name="connsiteX17" fmla="*/ 1393032 w 1481138"/>
              <a:gd name="connsiteY17" fmla="*/ 445293 h 488156"/>
              <a:gd name="connsiteX18" fmla="*/ 1383507 w 1481138"/>
              <a:gd name="connsiteY18" fmla="*/ 445293 h 488156"/>
              <a:gd name="connsiteX19" fmla="*/ 1376363 w 1481138"/>
              <a:gd name="connsiteY19" fmla="*/ 402431 h 488156"/>
              <a:gd name="connsiteX20" fmla="*/ 1369219 w 1481138"/>
              <a:gd name="connsiteY20" fmla="*/ 450056 h 488156"/>
              <a:gd name="connsiteX21" fmla="*/ 1202532 w 1481138"/>
              <a:gd name="connsiteY21" fmla="*/ 481012 h 488156"/>
              <a:gd name="connsiteX22" fmla="*/ 1195388 w 1481138"/>
              <a:gd name="connsiteY22" fmla="*/ 340518 h 488156"/>
              <a:gd name="connsiteX23" fmla="*/ 1188244 w 1481138"/>
              <a:gd name="connsiteY23" fmla="*/ 340518 h 488156"/>
              <a:gd name="connsiteX24" fmla="*/ 1181100 w 1481138"/>
              <a:gd name="connsiteY24" fmla="*/ 483393 h 488156"/>
              <a:gd name="connsiteX25" fmla="*/ 916782 w 1481138"/>
              <a:gd name="connsiteY25" fmla="*/ 478631 h 488156"/>
              <a:gd name="connsiteX26" fmla="*/ 631032 w 1481138"/>
              <a:gd name="connsiteY26" fmla="*/ 485775 h 488156"/>
              <a:gd name="connsiteX27" fmla="*/ 621507 w 1481138"/>
              <a:gd name="connsiteY27" fmla="*/ 407193 h 488156"/>
              <a:gd name="connsiteX28" fmla="*/ 600075 w 1481138"/>
              <a:gd name="connsiteY28" fmla="*/ 409575 h 488156"/>
              <a:gd name="connsiteX29" fmla="*/ 597694 w 1481138"/>
              <a:gd name="connsiteY29" fmla="*/ 488156 h 488156"/>
              <a:gd name="connsiteX30" fmla="*/ 354807 w 1481138"/>
              <a:gd name="connsiteY30" fmla="*/ 469106 h 488156"/>
              <a:gd name="connsiteX31" fmla="*/ 157163 w 1481138"/>
              <a:gd name="connsiteY31" fmla="*/ 438150 h 488156"/>
              <a:gd name="connsiteX32" fmla="*/ 85725 w 1481138"/>
              <a:gd name="connsiteY32" fmla="*/ 423862 h 488156"/>
              <a:gd name="connsiteX33" fmla="*/ 38100 w 1481138"/>
              <a:gd name="connsiteY33" fmla="*/ 390525 h 488156"/>
              <a:gd name="connsiteX34" fmla="*/ 0 w 1481138"/>
              <a:gd name="connsiteY34" fmla="*/ 371475 h 488156"/>
              <a:gd name="connsiteX35" fmla="*/ 69057 w 1481138"/>
              <a:gd name="connsiteY35" fmla="*/ 252412 h 48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481138" h="488156">
                <a:moveTo>
                  <a:pt x="69057" y="252412"/>
                </a:moveTo>
                <a:lnTo>
                  <a:pt x="119063" y="240506"/>
                </a:lnTo>
                <a:lnTo>
                  <a:pt x="142875" y="269081"/>
                </a:lnTo>
                <a:lnTo>
                  <a:pt x="202407" y="261937"/>
                </a:lnTo>
                <a:lnTo>
                  <a:pt x="202407" y="192881"/>
                </a:lnTo>
                <a:lnTo>
                  <a:pt x="190500" y="178593"/>
                </a:lnTo>
                <a:lnTo>
                  <a:pt x="164307" y="176212"/>
                </a:lnTo>
                <a:lnTo>
                  <a:pt x="164307" y="128587"/>
                </a:lnTo>
                <a:lnTo>
                  <a:pt x="228600" y="76200"/>
                </a:lnTo>
                <a:lnTo>
                  <a:pt x="316707" y="33337"/>
                </a:lnTo>
                <a:lnTo>
                  <a:pt x="476250" y="14287"/>
                </a:lnTo>
                <a:lnTo>
                  <a:pt x="935832" y="4762"/>
                </a:lnTo>
                <a:lnTo>
                  <a:pt x="1407319" y="2381"/>
                </a:lnTo>
                <a:lnTo>
                  <a:pt x="1445419" y="0"/>
                </a:lnTo>
                <a:lnTo>
                  <a:pt x="1481138" y="233362"/>
                </a:lnTo>
                <a:lnTo>
                  <a:pt x="1397794" y="283368"/>
                </a:lnTo>
                <a:cubicBezTo>
                  <a:pt x="1398588" y="314324"/>
                  <a:pt x="1399381" y="345281"/>
                  <a:pt x="1400175" y="376237"/>
                </a:cubicBezTo>
                <a:lnTo>
                  <a:pt x="1393032" y="445293"/>
                </a:lnTo>
                <a:lnTo>
                  <a:pt x="1383507" y="445293"/>
                </a:lnTo>
                <a:lnTo>
                  <a:pt x="1376363" y="402431"/>
                </a:lnTo>
                <a:lnTo>
                  <a:pt x="1369219" y="450056"/>
                </a:lnTo>
                <a:lnTo>
                  <a:pt x="1202532" y="481012"/>
                </a:lnTo>
                <a:lnTo>
                  <a:pt x="1195388" y="340518"/>
                </a:lnTo>
                <a:lnTo>
                  <a:pt x="1188244" y="340518"/>
                </a:lnTo>
                <a:lnTo>
                  <a:pt x="1181100" y="483393"/>
                </a:lnTo>
                <a:lnTo>
                  <a:pt x="916782" y="478631"/>
                </a:lnTo>
                <a:lnTo>
                  <a:pt x="631032" y="485775"/>
                </a:lnTo>
                <a:lnTo>
                  <a:pt x="621507" y="407193"/>
                </a:lnTo>
                <a:lnTo>
                  <a:pt x="600075" y="409575"/>
                </a:lnTo>
                <a:cubicBezTo>
                  <a:pt x="599281" y="435769"/>
                  <a:pt x="598488" y="461962"/>
                  <a:pt x="597694" y="488156"/>
                </a:cubicBezTo>
                <a:lnTo>
                  <a:pt x="354807" y="469106"/>
                </a:lnTo>
                <a:lnTo>
                  <a:pt x="157163" y="438150"/>
                </a:lnTo>
                <a:lnTo>
                  <a:pt x="85725" y="423862"/>
                </a:lnTo>
                <a:lnTo>
                  <a:pt x="38100" y="390525"/>
                </a:lnTo>
                <a:lnTo>
                  <a:pt x="0" y="371475"/>
                </a:lnTo>
                <a:lnTo>
                  <a:pt x="69057" y="2524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047483-A2A9-FEB2-B4BE-C2B43B802979}"/>
              </a:ext>
            </a:extLst>
          </p:cNvPr>
          <p:cNvSpPr/>
          <p:nvPr/>
        </p:nvSpPr>
        <p:spPr>
          <a:xfrm>
            <a:off x="3689350" y="2921000"/>
            <a:ext cx="6934200" cy="4000500"/>
          </a:xfrm>
          <a:custGeom>
            <a:avLst/>
            <a:gdLst>
              <a:gd name="connsiteX0" fmla="*/ 996950 w 6934200"/>
              <a:gd name="connsiteY0" fmla="*/ 933450 h 4000500"/>
              <a:gd name="connsiteX1" fmla="*/ 908050 w 6934200"/>
              <a:gd name="connsiteY1" fmla="*/ 933450 h 4000500"/>
              <a:gd name="connsiteX2" fmla="*/ 908050 w 6934200"/>
              <a:gd name="connsiteY2" fmla="*/ 850900 h 4000500"/>
              <a:gd name="connsiteX3" fmla="*/ 914400 w 6934200"/>
              <a:gd name="connsiteY3" fmla="*/ 762000 h 4000500"/>
              <a:gd name="connsiteX4" fmla="*/ 1143000 w 6934200"/>
              <a:gd name="connsiteY4" fmla="*/ 425450 h 4000500"/>
              <a:gd name="connsiteX5" fmla="*/ 1492250 w 6934200"/>
              <a:gd name="connsiteY5" fmla="*/ 31750 h 4000500"/>
              <a:gd name="connsiteX6" fmla="*/ 1758950 w 6934200"/>
              <a:gd name="connsiteY6" fmla="*/ 0 h 4000500"/>
              <a:gd name="connsiteX7" fmla="*/ 3181350 w 6934200"/>
              <a:gd name="connsiteY7" fmla="*/ 0 h 4000500"/>
              <a:gd name="connsiteX8" fmla="*/ 3581400 w 6934200"/>
              <a:gd name="connsiteY8" fmla="*/ 615950 h 4000500"/>
              <a:gd name="connsiteX9" fmla="*/ 3511550 w 6934200"/>
              <a:gd name="connsiteY9" fmla="*/ 615950 h 4000500"/>
              <a:gd name="connsiteX10" fmla="*/ 3511550 w 6934200"/>
              <a:gd name="connsiteY10" fmla="*/ 984250 h 4000500"/>
              <a:gd name="connsiteX11" fmla="*/ 3575050 w 6934200"/>
              <a:gd name="connsiteY11" fmla="*/ 984250 h 4000500"/>
              <a:gd name="connsiteX12" fmla="*/ 3625850 w 6934200"/>
              <a:gd name="connsiteY12" fmla="*/ 1250950 h 4000500"/>
              <a:gd name="connsiteX13" fmla="*/ 3676650 w 6934200"/>
              <a:gd name="connsiteY13" fmla="*/ 1250950 h 4000500"/>
              <a:gd name="connsiteX14" fmla="*/ 3676650 w 6934200"/>
              <a:gd name="connsiteY14" fmla="*/ 1301750 h 4000500"/>
              <a:gd name="connsiteX15" fmla="*/ 3943350 w 6934200"/>
              <a:gd name="connsiteY15" fmla="*/ 1301750 h 4000500"/>
              <a:gd name="connsiteX16" fmla="*/ 3943350 w 6934200"/>
              <a:gd name="connsiteY16" fmla="*/ 1333500 h 4000500"/>
              <a:gd name="connsiteX17" fmla="*/ 4159250 w 6934200"/>
              <a:gd name="connsiteY17" fmla="*/ 1333500 h 4000500"/>
              <a:gd name="connsiteX18" fmla="*/ 4203700 w 6934200"/>
              <a:gd name="connsiteY18" fmla="*/ 1543050 h 4000500"/>
              <a:gd name="connsiteX19" fmla="*/ 3771900 w 6934200"/>
              <a:gd name="connsiteY19" fmla="*/ 1543050 h 4000500"/>
              <a:gd name="connsiteX20" fmla="*/ 3860800 w 6934200"/>
              <a:gd name="connsiteY20" fmla="*/ 2216150 h 4000500"/>
              <a:gd name="connsiteX21" fmla="*/ 3854450 w 6934200"/>
              <a:gd name="connsiteY21" fmla="*/ 2235200 h 4000500"/>
              <a:gd name="connsiteX22" fmla="*/ 3359150 w 6934200"/>
              <a:gd name="connsiteY22" fmla="*/ 2051050 h 4000500"/>
              <a:gd name="connsiteX23" fmla="*/ 2965450 w 6934200"/>
              <a:gd name="connsiteY23" fmla="*/ 1873250 h 4000500"/>
              <a:gd name="connsiteX24" fmla="*/ 2870200 w 6934200"/>
              <a:gd name="connsiteY24" fmla="*/ 2051050 h 4000500"/>
              <a:gd name="connsiteX25" fmla="*/ 3848100 w 6934200"/>
              <a:gd name="connsiteY25" fmla="*/ 2514600 h 4000500"/>
              <a:gd name="connsiteX26" fmla="*/ 4051300 w 6934200"/>
              <a:gd name="connsiteY26" fmla="*/ 2705100 h 4000500"/>
              <a:gd name="connsiteX27" fmla="*/ 3956050 w 6934200"/>
              <a:gd name="connsiteY27" fmla="*/ 2736850 h 4000500"/>
              <a:gd name="connsiteX28" fmla="*/ 3956050 w 6934200"/>
              <a:gd name="connsiteY28" fmla="*/ 3016250 h 4000500"/>
              <a:gd name="connsiteX29" fmla="*/ 4584700 w 6934200"/>
              <a:gd name="connsiteY29" fmla="*/ 3327400 h 4000500"/>
              <a:gd name="connsiteX30" fmla="*/ 4838700 w 6934200"/>
              <a:gd name="connsiteY30" fmla="*/ 3390900 h 4000500"/>
              <a:gd name="connsiteX31" fmla="*/ 4991100 w 6934200"/>
              <a:gd name="connsiteY31" fmla="*/ 3371850 h 4000500"/>
              <a:gd name="connsiteX32" fmla="*/ 4997450 w 6934200"/>
              <a:gd name="connsiteY32" fmla="*/ 3346450 h 4000500"/>
              <a:gd name="connsiteX33" fmla="*/ 5194300 w 6934200"/>
              <a:gd name="connsiteY33" fmla="*/ 3302000 h 4000500"/>
              <a:gd name="connsiteX34" fmla="*/ 6934200 w 6934200"/>
              <a:gd name="connsiteY34" fmla="*/ 4000500 h 4000500"/>
              <a:gd name="connsiteX35" fmla="*/ 2705100 w 6934200"/>
              <a:gd name="connsiteY35" fmla="*/ 4000500 h 4000500"/>
              <a:gd name="connsiteX36" fmla="*/ 1936750 w 6934200"/>
              <a:gd name="connsiteY36" fmla="*/ 3702050 h 4000500"/>
              <a:gd name="connsiteX37" fmla="*/ 2794000 w 6934200"/>
              <a:gd name="connsiteY37" fmla="*/ 3460750 h 4000500"/>
              <a:gd name="connsiteX38" fmla="*/ 2851150 w 6934200"/>
              <a:gd name="connsiteY38" fmla="*/ 3486150 h 4000500"/>
              <a:gd name="connsiteX39" fmla="*/ 2978150 w 6934200"/>
              <a:gd name="connsiteY39" fmla="*/ 3454400 h 4000500"/>
              <a:gd name="connsiteX40" fmla="*/ 2990850 w 6934200"/>
              <a:gd name="connsiteY40" fmla="*/ 3467100 h 4000500"/>
              <a:gd name="connsiteX41" fmla="*/ 3041650 w 6934200"/>
              <a:gd name="connsiteY41" fmla="*/ 3448050 h 4000500"/>
              <a:gd name="connsiteX42" fmla="*/ 3060700 w 6934200"/>
              <a:gd name="connsiteY42" fmla="*/ 3454400 h 4000500"/>
              <a:gd name="connsiteX43" fmla="*/ 3117850 w 6934200"/>
              <a:gd name="connsiteY43" fmla="*/ 3435350 h 4000500"/>
              <a:gd name="connsiteX44" fmla="*/ 3117850 w 6934200"/>
              <a:gd name="connsiteY44" fmla="*/ 3276600 h 4000500"/>
              <a:gd name="connsiteX45" fmla="*/ 3035300 w 6934200"/>
              <a:gd name="connsiteY45" fmla="*/ 3289300 h 4000500"/>
              <a:gd name="connsiteX46" fmla="*/ 3035300 w 6934200"/>
              <a:gd name="connsiteY46" fmla="*/ 3200400 h 4000500"/>
              <a:gd name="connsiteX47" fmla="*/ 3003550 w 6934200"/>
              <a:gd name="connsiteY47" fmla="*/ 3194050 h 4000500"/>
              <a:gd name="connsiteX48" fmla="*/ 2876550 w 6934200"/>
              <a:gd name="connsiteY48" fmla="*/ 3219450 h 4000500"/>
              <a:gd name="connsiteX49" fmla="*/ 2628900 w 6934200"/>
              <a:gd name="connsiteY49" fmla="*/ 3067050 h 4000500"/>
              <a:gd name="connsiteX50" fmla="*/ 2628900 w 6934200"/>
              <a:gd name="connsiteY50" fmla="*/ 2971800 h 4000500"/>
              <a:gd name="connsiteX51" fmla="*/ 2514600 w 6934200"/>
              <a:gd name="connsiteY51" fmla="*/ 2952750 h 4000500"/>
              <a:gd name="connsiteX52" fmla="*/ 2171700 w 6934200"/>
              <a:gd name="connsiteY52" fmla="*/ 3028950 h 4000500"/>
              <a:gd name="connsiteX53" fmla="*/ 2159000 w 6934200"/>
              <a:gd name="connsiteY53" fmla="*/ 2857500 h 4000500"/>
              <a:gd name="connsiteX54" fmla="*/ 2139950 w 6934200"/>
              <a:gd name="connsiteY54" fmla="*/ 2857500 h 4000500"/>
              <a:gd name="connsiteX55" fmla="*/ 2146300 w 6934200"/>
              <a:gd name="connsiteY55" fmla="*/ 3041650 h 4000500"/>
              <a:gd name="connsiteX56" fmla="*/ 1898650 w 6934200"/>
              <a:gd name="connsiteY56" fmla="*/ 3117850 h 4000500"/>
              <a:gd name="connsiteX57" fmla="*/ 1181100 w 6934200"/>
              <a:gd name="connsiteY57" fmla="*/ 3219450 h 4000500"/>
              <a:gd name="connsiteX58" fmla="*/ 1174750 w 6934200"/>
              <a:gd name="connsiteY58" fmla="*/ 3092450 h 4000500"/>
              <a:gd name="connsiteX59" fmla="*/ 1155700 w 6934200"/>
              <a:gd name="connsiteY59" fmla="*/ 3092450 h 4000500"/>
              <a:gd name="connsiteX60" fmla="*/ 1143000 w 6934200"/>
              <a:gd name="connsiteY60" fmla="*/ 3225800 h 4000500"/>
              <a:gd name="connsiteX61" fmla="*/ 908050 w 6934200"/>
              <a:gd name="connsiteY61" fmla="*/ 3251200 h 4000500"/>
              <a:gd name="connsiteX62" fmla="*/ 800100 w 6934200"/>
              <a:gd name="connsiteY62" fmla="*/ 3162300 h 4000500"/>
              <a:gd name="connsiteX63" fmla="*/ 641350 w 6934200"/>
              <a:gd name="connsiteY63" fmla="*/ 3213100 h 4000500"/>
              <a:gd name="connsiteX64" fmla="*/ 647700 w 6934200"/>
              <a:gd name="connsiteY64" fmla="*/ 3257550 h 4000500"/>
              <a:gd name="connsiteX65" fmla="*/ 660400 w 6934200"/>
              <a:gd name="connsiteY65" fmla="*/ 3276600 h 4000500"/>
              <a:gd name="connsiteX66" fmla="*/ 565150 w 6934200"/>
              <a:gd name="connsiteY66" fmla="*/ 3270250 h 4000500"/>
              <a:gd name="connsiteX67" fmla="*/ 508000 w 6934200"/>
              <a:gd name="connsiteY67" fmla="*/ 3321050 h 4000500"/>
              <a:gd name="connsiteX68" fmla="*/ 0 w 6934200"/>
              <a:gd name="connsiteY68" fmla="*/ 3473450 h 4000500"/>
              <a:gd name="connsiteX69" fmla="*/ 698500 w 6934200"/>
              <a:gd name="connsiteY69" fmla="*/ 1435100 h 4000500"/>
              <a:gd name="connsiteX70" fmla="*/ 717550 w 6934200"/>
              <a:gd name="connsiteY70" fmla="*/ 1435100 h 4000500"/>
              <a:gd name="connsiteX71" fmla="*/ 723900 w 6934200"/>
              <a:gd name="connsiteY71" fmla="*/ 1416050 h 4000500"/>
              <a:gd name="connsiteX72" fmla="*/ 787400 w 6934200"/>
              <a:gd name="connsiteY72" fmla="*/ 1416050 h 4000500"/>
              <a:gd name="connsiteX73" fmla="*/ 793750 w 6934200"/>
              <a:gd name="connsiteY73" fmla="*/ 1403350 h 4000500"/>
              <a:gd name="connsiteX74" fmla="*/ 844550 w 6934200"/>
              <a:gd name="connsiteY74" fmla="*/ 1416050 h 4000500"/>
              <a:gd name="connsiteX75" fmla="*/ 882650 w 6934200"/>
              <a:gd name="connsiteY75" fmla="*/ 1416050 h 4000500"/>
              <a:gd name="connsiteX76" fmla="*/ 901700 w 6934200"/>
              <a:gd name="connsiteY76" fmla="*/ 1397000 h 4000500"/>
              <a:gd name="connsiteX77" fmla="*/ 908050 w 6934200"/>
              <a:gd name="connsiteY77" fmla="*/ 1276350 h 4000500"/>
              <a:gd name="connsiteX78" fmla="*/ 889000 w 6934200"/>
              <a:gd name="connsiteY78" fmla="*/ 1257300 h 4000500"/>
              <a:gd name="connsiteX79" fmla="*/ 857250 w 6934200"/>
              <a:gd name="connsiteY79" fmla="*/ 1257300 h 4000500"/>
              <a:gd name="connsiteX80" fmla="*/ 914400 w 6934200"/>
              <a:gd name="connsiteY80" fmla="*/ 1079500 h 4000500"/>
              <a:gd name="connsiteX81" fmla="*/ 971550 w 6934200"/>
              <a:gd name="connsiteY81" fmla="*/ 1079500 h 4000500"/>
              <a:gd name="connsiteX82" fmla="*/ 1003300 w 6934200"/>
              <a:gd name="connsiteY82" fmla="*/ 1066800 h 4000500"/>
              <a:gd name="connsiteX83" fmla="*/ 996950 w 6934200"/>
              <a:gd name="connsiteY83" fmla="*/ 933450 h 400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934200" h="4000500">
                <a:moveTo>
                  <a:pt x="996950" y="933450"/>
                </a:moveTo>
                <a:lnTo>
                  <a:pt x="908050" y="933450"/>
                </a:lnTo>
                <a:lnTo>
                  <a:pt x="908050" y="850900"/>
                </a:lnTo>
                <a:lnTo>
                  <a:pt x="914400" y="762000"/>
                </a:lnTo>
                <a:lnTo>
                  <a:pt x="1143000" y="425450"/>
                </a:lnTo>
                <a:lnTo>
                  <a:pt x="1492250" y="31750"/>
                </a:lnTo>
                <a:lnTo>
                  <a:pt x="1758950" y="0"/>
                </a:lnTo>
                <a:lnTo>
                  <a:pt x="3181350" y="0"/>
                </a:lnTo>
                <a:lnTo>
                  <a:pt x="3581400" y="615950"/>
                </a:lnTo>
                <a:lnTo>
                  <a:pt x="3511550" y="615950"/>
                </a:lnTo>
                <a:lnTo>
                  <a:pt x="3511550" y="984250"/>
                </a:lnTo>
                <a:lnTo>
                  <a:pt x="3575050" y="984250"/>
                </a:lnTo>
                <a:lnTo>
                  <a:pt x="3625850" y="1250950"/>
                </a:lnTo>
                <a:lnTo>
                  <a:pt x="3676650" y="1250950"/>
                </a:lnTo>
                <a:lnTo>
                  <a:pt x="3676650" y="1301750"/>
                </a:lnTo>
                <a:lnTo>
                  <a:pt x="3943350" y="1301750"/>
                </a:lnTo>
                <a:lnTo>
                  <a:pt x="3943350" y="1333500"/>
                </a:lnTo>
                <a:lnTo>
                  <a:pt x="4159250" y="1333500"/>
                </a:lnTo>
                <a:lnTo>
                  <a:pt x="4203700" y="1543050"/>
                </a:lnTo>
                <a:lnTo>
                  <a:pt x="3771900" y="1543050"/>
                </a:lnTo>
                <a:lnTo>
                  <a:pt x="3860800" y="2216150"/>
                </a:lnTo>
                <a:lnTo>
                  <a:pt x="3854450" y="2235200"/>
                </a:lnTo>
                <a:lnTo>
                  <a:pt x="3359150" y="2051050"/>
                </a:lnTo>
                <a:lnTo>
                  <a:pt x="2965450" y="1873250"/>
                </a:lnTo>
                <a:lnTo>
                  <a:pt x="2870200" y="2051050"/>
                </a:lnTo>
                <a:lnTo>
                  <a:pt x="3848100" y="2514600"/>
                </a:lnTo>
                <a:lnTo>
                  <a:pt x="4051300" y="2705100"/>
                </a:lnTo>
                <a:lnTo>
                  <a:pt x="3956050" y="2736850"/>
                </a:lnTo>
                <a:lnTo>
                  <a:pt x="3956050" y="3016250"/>
                </a:lnTo>
                <a:lnTo>
                  <a:pt x="4584700" y="3327400"/>
                </a:lnTo>
                <a:lnTo>
                  <a:pt x="4838700" y="3390900"/>
                </a:lnTo>
                <a:lnTo>
                  <a:pt x="4991100" y="3371850"/>
                </a:lnTo>
                <a:lnTo>
                  <a:pt x="4997450" y="3346450"/>
                </a:lnTo>
                <a:lnTo>
                  <a:pt x="5194300" y="3302000"/>
                </a:lnTo>
                <a:lnTo>
                  <a:pt x="6934200" y="4000500"/>
                </a:lnTo>
                <a:lnTo>
                  <a:pt x="2705100" y="4000500"/>
                </a:lnTo>
                <a:lnTo>
                  <a:pt x="1936750" y="3702050"/>
                </a:lnTo>
                <a:lnTo>
                  <a:pt x="2794000" y="3460750"/>
                </a:lnTo>
                <a:lnTo>
                  <a:pt x="2851150" y="3486150"/>
                </a:lnTo>
                <a:lnTo>
                  <a:pt x="2978150" y="3454400"/>
                </a:lnTo>
                <a:lnTo>
                  <a:pt x="2990850" y="3467100"/>
                </a:lnTo>
                <a:lnTo>
                  <a:pt x="3041650" y="3448050"/>
                </a:lnTo>
                <a:lnTo>
                  <a:pt x="3060700" y="3454400"/>
                </a:lnTo>
                <a:lnTo>
                  <a:pt x="3117850" y="3435350"/>
                </a:lnTo>
                <a:lnTo>
                  <a:pt x="3117850" y="3276600"/>
                </a:lnTo>
                <a:lnTo>
                  <a:pt x="3035300" y="3289300"/>
                </a:lnTo>
                <a:lnTo>
                  <a:pt x="3035300" y="3200400"/>
                </a:lnTo>
                <a:lnTo>
                  <a:pt x="3003550" y="3194050"/>
                </a:lnTo>
                <a:lnTo>
                  <a:pt x="2876550" y="3219450"/>
                </a:lnTo>
                <a:lnTo>
                  <a:pt x="2628900" y="3067050"/>
                </a:lnTo>
                <a:lnTo>
                  <a:pt x="2628900" y="2971800"/>
                </a:lnTo>
                <a:lnTo>
                  <a:pt x="2514600" y="2952750"/>
                </a:lnTo>
                <a:lnTo>
                  <a:pt x="2171700" y="3028950"/>
                </a:lnTo>
                <a:lnTo>
                  <a:pt x="2159000" y="2857500"/>
                </a:lnTo>
                <a:lnTo>
                  <a:pt x="2139950" y="2857500"/>
                </a:lnTo>
                <a:lnTo>
                  <a:pt x="2146300" y="3041650"/>
                </a:lnTo>
                <a:lnTo>
                  <a:pt x="1898650" y="3117850"/>
                </a:lnTo>
                <a:lnTo>
                  <a:pt x="1181100" y="3219450"/>
                </a:lnTo>
                <a:lnTo>
                  <a:pt x="1174750" y="3092450"/>
                </a:lnTo>
                <a:lnTo>
                  <a:pt x="1155700" y="3092450"/>
                </a:lnTo>
                <a:lnTo>
                  <a:pt x="1143000" y="3225800"/>
                </a:lnTo>
                <a:lnTo>
                  <a:pt x="908050" y="3251200"/>
                </a:lnTo>
                <a:lnTo>
                  <a:pt x="800100" y="3162300"/>
                </a:lnTo>
                <a:lnTo>
                  <a:pt x="641350" y="3213100"/>
                </a:lnTo>
                <a:lnTo>
                  <a:pt x="647700" y="3257550"/>
                </a:lnTo>
                <a:lnTo>
                  <a:pt x="660400" y="3276600"/>
                </a:lnTo>
                <a:lnTo>
                  <a:pt x="565150" y="3270250"/>
                </a:lnTo>
                <a:lnTo>
                  <a:pt x="508000" y="3321050"/>
                </a:lnTo>
                <a:lnTo>
                  <a:pt x="0" y="3473450"/>
                </a:lnTo>
                <a:lnTo>
                  <a:pt x="698500" y="1435100"/>
                </a:lnTo>
                <a:lnTo>
                  <a:pt x="717550" y="1435100"/>
                </a:lnTo>
                <a:lnTo>
                  <a:pt x="723900" y="1416050"/>
                </a:lnTo>
                <a:lnTo>
                  <a:pt x="787400" y="1416050"/>
                </a:lnTo>
                <a:lnTo>
                  <a:pt x="793750" y="1403350"/>
                </a:lnTo>
                <a:lnTo>
                  <a:pt x="844550" y="1416050"/>
                </a:lnTo>
                <a:lnTo>
                  <a:pt x="882650" y="1416050"/>
                </a:lnTo>
                <a:lnTo>
                  <a:pt x="901700" y="1397000"/>
                </a:lnTo>
                <a:lnTo>
                  <a:pt x="908050" y="1276350"/>
                </a:lnTo>
                <a:lnTo>
                  <a:pt x="889000" y="1257300"/>
                </a:lnTo>
                <a:lnTo>
                  <a:pt x="857250" y="1257300"/>
                </a:lnTo>
                <a:lnTo>
                  <a:pt x="914400" y="1079500"/>
                </a:lnTo>
                <a:lnTo>
                  <a:pt x="971550" y="1079500"/>
                </a:lnTo>
                <a:lnTo>
                  <a:pt x="1003300" y="1066800"/>
                </a:lnTo>
                <a:lnTo>
                  <a:pt x="996950" y="933450"/>
                </a:lnTo>
                <a:close/>
              </a:path>
            </a:pathLst>
          </a:custGeom>
          <a:gradFill flip="none" rotWithShape="1">
            <a:gsLst>
              <a:gs pos="0">
                <a:srgbClr val="054008"/>
              </a:gs>
              <a:gs pos="44000">
                <a:srgbClr val="0ABF1C"/>
              </a:gs>
              <a:gs pos="83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4959DE-6CA8-FC1A-0614-10F7BC9FB13E}"/>
              </a:ext>
            </a:extLst>
          </p:cNvPr>
          <p:cNvSpPr/>
          <p:nvPr/>
        </p:nvSpPr>
        <p:spPr>
          <a:xfrm>
            <a:off x="5388769" y="6646069"/>
            <a:ext cx="814387" cy="230981"/>
          </a:xfrm>
          <a:custGeom>
            <a:avLst/>
            <a:gdLst>
              <a:gd name="connsiteX0" fmla="*/ 0 w 814387"/>
              <a:gd name="connsiteY0" fmla="*/ 61912 h 230981"/>
              <a:gd name="connsiteX1" fmla="*/ 178594 w 814387"/>
              <a:gd name="connsiteY1" fmla="*/ 0 h 230981"/>
              <a:gd name="connsiteX2" fmla="*/ 814387 w 814387"/>
              <a:gd name="connsiteY2" fmla="*/ 230981 h 230981"/>
              <a:gd name="connsiteX3" fmla="*/ 278606 w 814387"/>
              <a:gd name="connsiteY3" fmla="*/ 230981 h 230981"/>
              <a:gd name="connsiteX4" fmla="*/ 0 w 814387"/>
              <a:gd name="connsiteY4" fmla="*/ 61912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4387" h="230981">
                <a:moveTo>
                  <a:pt x="0" y="61912"/>
                </a:moveTo>
                <a:lnTo>
                  <a:pt x="178594" y="0"/>
                </a:lnTo>
                <a:lnTo>
                  <a:pt x="814387" y="230981"/>
                </a:lnTo>
                <a:lnTo>
                  <a:pt x="278606" y="230981"/>
                </a:lnTo>
                <a:lnTo>
                  <a:pt x="0" y="619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E91BEA-57DE-D79A-D2AA-D445358F7C37}"/>
              </a:ext>
            </a:extLst>
          </p:cNvPr>
          <p:cNvSpPr/>
          <p:nvPr/>
        </p:nvSpPr>
        <p:spPr>
          <a:xfrm>
            <a:off x="5124450" y="6729413"/>
            <a:ext cx="531019" cy="171450"/>
          </a:xfrm>
          <a:custGeom>
            <a:avLst/>
            <a:gdLst>
              <a:gd name="connsiteX0" fmla="*/ 0 w 531019"/>
              <a:gd name="connsiteY0" fmla="*/ 147637 h 171450"/>
              <a:gd name="connsiteX1" fmla="*/ 64294 w 531019"/>
              <a:gd name="connsiteY1" fmla="*/ 95250 h 171450"/>
              <a:gd name="connsiteX2" fmla="*/ 119063 w 531019"/>
              <a:gd name="connsiteY2" fmla="*/ 54768 h 171450"/>
              <a:gd name="connsiteX3" fmla="*/ 230981 w 531019"/>
              <a:gd name="connsiteY3" fmla="*/ 0 h 171450"/>
              <a:gd name="connsiteX4" fmla="*/ 531019 w 531019"/>
              <a:gd name="connsiteY4" fmla="*/ 171450 h 171450"/>
              <a:gd name="connsiteX5" fmla="*/ 0 w 531019"/>
              <a:gd name="connsiteY5" fmla="*/ 147637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19" h="171450">
                <a:moveTo>
                  <a:pt x="0" y="147637"/>
                </a:moveTo>
                <a:lnTo>
                  <a:pt x="64294" y="95250"/>
                </a:lnTo>
                <a:lnTo>
                  <a:pt x="119063" y="54768"/>
                </a:lnTo>
                <a:lnTo>
                  <a:pt x="230981" y="0"/>
                </a:lnTo>
                <a:lnTo>
                  <a:pt x="531019" y="171450"/>
                </a:lnTo>
                <a:lnTo>
                  <a:pt x="0" y="147637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8DD34B-07BC-16A7-90DD-C9F3B892EEF0}"/>
              </a:ext>
            </a:extLst>
          </p:cNvPr>
          <p:cNvSpPr/>
          <p:nvPr/>
        </p:nvSpPr>
        <p:spPr>
          <a:xfrm>
            <a:off x="5038725" y="6760369"/>
            <a:ext cx="95250" cy="104775"/>
          </a:xfrm>
          <a:custGeom>
            <a:avLst/>
            <a:gdLst>
              <a:gd name="connsiteX0" fmla="*/ 0 w 95250"/>
              <a:gd name="connsiteY0" fmla="*/ 23812 h 104775"/>
              <a:gd name="connsiteX1" fmla="*/ 0 w 95250"/>
              <a:gd name="connsiteY1" fmla="*/ 104775 h 104775"/>
              <a:gd name="connsiteX2" fmla="*/ 9525 w 95250"/>
              <a:gd name="connsiteY2" fmla="*/ 104775 h 104775"/>
              <a:gd name="connsiteX3" fmla="*/ 83344 w 95250"/>
              <a:gd name="connsiteY3" fmla="*/ 35719 h 104775"/>
              <a:gd name="connsiteX4" fmla="*/ 95250 w 95250"/>
              <a:gd name="connsiteY4" fmla="*/ 0 h 104775"/>
              <a:gd name="connsiteX5" fmla="*/ 0 w 95250"/>
              <a:gd name="connsiteY5" fmla="*/ 23812 h 10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104775">
                <a:moveTo>
                  <a:pt x="0" y="23812"/>
                </a:moveTo>
                <a:lnTo>
                  <a:pt x="0" y="104775"/>
                </a:lnTo>
                <a:lnTo>
                  <a:pt x="9525" y="104775"/>
                </a:lnTo>
                <a:lnTo>
                  <a:pt x="83344" y="35719"/>
                </a:lnTo>
                <a:lnTo>
                  <a:pt x="95250" y="0"/>
                </a:lnTo>
                <a:lnTo>
                  <a:pt x="0" y="23812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ray Line's Top 6 Things to do in Chicago St. Patrick's Day Weekend | Gray  Line Chicago, Chicago Tours">
            <a:extLst>
              <a:ext uri="{FF2B5EF4-FFF2-40B4-BE49-F238E27FC236}">
                <a16:creationId xmlns:a16="http://schemas.microsoft.com/office/drawing/2014/main" id="{A1FCF6E5-6757-97A3-C53E-B692B964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19109" y="4783189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735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8142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F0EEFD-E9EE-AFEB-5E61-244B34A23564}"/>
              </a:ext>
            </a:extLst>
          </p:cNvPr>
          <p:cNvGrpSpPr/>
          <p:nvPr/>
        </p:nvGrpSpPr>
        <p:grpSpPr>
          <a:xfrm>
            <a:off x="3689350" y="1104900"/>
            <a:ext cx="6934200" cy="5816600"/>
            <a:chOff x="3689350" y="1104900"/>
            <a:chExt cx="6934200" cy="5816600"/>
          </a:xfrm>
          <a:solidFill>
            <a:srgbClr val="00B050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112BA6-242E-657E-F35B-51F0AF23E74D}"/>
                </a:ext>
              </a:extLst>
            </p:cNvPr>
            <p:cNvSpPr/>
            <p:nvPr/>
          </p:nvSpPr>
          <p:spPr>
            <a:xfrm>
              <a:off x="5632450" y="1104900"/>
              <a:ext cx="552450" cy="63500"/>
            </a:xfrm>
            <a:custGeom>
              <a:avLst/>
              <a:gdLst>
                <a:gd name="connsiteX0" fmla="*/ 0 w 552450"/>
                <a:gd name="connsiteY0" fmla="*/ 0 h 63500"/>
                <a:gd name="connsiteX1" fmla="*/ 9525 w 552450"/>
                <a:gd name="connsiteY1" fmla="*/ 60325 h 63500"/>
                <a:gd name="connsiteX2" fmla="*/ 552450 w 552450"/>
                <a:gd name="connsiteY2" fmla="*/ 63500 h 63500"/>
                <a:gd name="connsiteX3" fmla="*/ 139700 w 552450"/>
                <a:gd name="connsiteY3" fmla="*/ 25400 h 63500"/>
                <a:gd name="connsiteX4" fmla="*/ 88900 w 552450"/>
                <a:gd name="connsiteY4" fmla="*/ 34925 h 63500"/>
                <a:gd name="connsiteX5" fmla="*/ 79375 w 552450"/>
                <a:gd name="connsiteY5" fmla="*/ 25400 h 63500"/>
                <a:gd name="connsiteX6" fmla="*/ 0 w 552450"/>
                <a:gd name="connsiteY6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450" h="63500">
                  <a:moveTo>
                    <a:pt x="0" y="0"/>
                  </a:moveTo>
                  <a:lnTo>
                    <a:pt x="9525" y="60325"/>
                  </a:lnTo>
                  <a:lnTo>
                    <a:pt x="552450" y="63500"/>
                  </a:lnTo>
                  <a:lnTo>
                    <a:pt x="139700" y="25400"/>
                  </a:lnTo>
                  <a:lnTo>
                    <a:pt x="88900" y="34925"/>
                  </a:lnTo>
                  <a:lnTo>
                    <a:pt x="79375" y="25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B2A67-5659-8835-239A-90E5C12C73D5}"/>
                </a:ext>
              </a:extLst>
            </p:cNvPr>
            <p:cNvSpPr/>
            <p:nvPr/>
          </p:nvSpPr>
          <p:spPr>
            <a:xfrm>
              <a:off x="5651500" y="1304925"/>
              <a:ext cx="908050" cy="231775"/>
            </a:xfrm>
            <a:custGeom>
              <a:avLst/>
              <a:gdLst>
                <a:gd name="connsiteX0" fmla="*/ 0 w 908050"/>
                <a:gd name="connsiteY0" fmla="*/ 231775 h 231775"/>
                <a:gd name="connsiteX1" fmla="*/ 22225 w 908050"/>
                <a:gd name="connsiteY1" fmla="*/ 180975 h 231775"/>
                <a:gd name="connsiteX2" fmla="*/ 0 w 908050"/>
                <a:gd name="connsiteY2" fmla="*/ 111125 h 231775"/>
                <a:gd name="connsiteX3" fmla="*/ 0 w 908050"/>
                <a:gd name="connsiteY3" fmla="*/ 95250 h 231775"/>
                <a:gd name="connsiteX4" fmla="*/ 47625 w 908050"/>
                <a:gd name="connsiteY4" fmla="*/ 57150 h 231775"/>
                <a:gd name="connsiteX5" fmla="*/ 139700 w 908050"/>
                <a:gd name="connsiteY5" fmla="*/ 22225 h 231775"/>
                <a:gd name="connsiteX6" fmla="*/ 549275 w 908050"/>
                <a:gd name="connsiteY6" fmla="*/ 0 h 231775"/>
                <a:gd name="connsiteX7" fmla="*/ 835025 w 908050"/>
                <a:gd name="connsiteY7" fmla="*/ 0 h 231775"/>
                <a:gd name="connsiteX8" fmla="*/ 908050 w 908050"/>
                <a:gd name="connsiteY8" fmla="*/ 15875 h 231775"/>
                <a:gd name="connsiteX9" fmla="*/ 835025 w 908050"/>
                <a:gd name="connsiteY9" fmla="*/ 139700 h 231775"/>
                <a:gd name="connsiteX10" fmla="*/ 828675 w 908050"/>
                <a:gd name="connsiteY10" fmla="*/ 206375 h 231775"/>
                <a:gd name="connsiteX11" fmla="*/ 815975 w 908050"/>
                <a:gd name="connsiteY11" fmla="*/ 225425 h 231775"/>
                <a:gd name="connsiteX12" fmla="*/ 0 w 908050"/>
                <a:gd name="connsiteY12" fmla="*/ 231775 h 23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050" h="231775">
                  <a:moveTo>
                    <a:pt x="0" y="231775"/>
                  </a:moveTo>
                  <a:lnTo>
                    <a:pt x="22225" y="180975"/>
                  </a:lnTo>
                  <a:lnTo>
                    <a:pt x="0" y="111125"/>
                  </a:lnTo>
                  <a:lnTo>
                    <a:pt x="0" y="95250"/>
                  </a:lnTo>
                  <a:lnTo>
                    <a:pt x="47625" y="57150"/>
                  </a:lnTo>
                  <a:lnTo>
                    <a:pt x="139700" y="22225"/>
                  </a:lnTo>
                  <a:lnTo>
                    <a:pt x="549275" y="0"/>
                  </a:lnTo>
                  <a:lnTo>
                    <a:pt x="835025" y="0"/>
                  </a:lnTo>
                  <a:lnTo>
                    <a:pt x="908050" y="15875"/>
                  </a:lnTo>
                  <a:lnTo>
                    <a:pt x="835025" y="139700"/>
                  </a:lnTo>
                  <a:lnTo>
                    <a:pt x="828675" y="206375"/>
                  </a:lnTo>
                  <a:lnTo>
                    <a:pt x="815975" y="225425"/>
                  </a:lnTo>
                  <a:lnTo>
                    <a:pt x="0" y="2317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CDE2C5-DEE9-0D98-64EF-AEB48CEE2FD3}"/>
                </a:ext>
              </a:extLst>
            </p:cNvPr>
            <p:cNvSpPr/>
            <p:nvPr/>
          </p:nvSpPr>
          <p:spPr>
            <a:xfrm>
              <a:off x="5540375" y="1670050"/>
              <a:ext cx="1298575" cy="342900"/>
            </a:xfrm>
            <a:custGeom>
              <a:avLst/>
              <a:gdLst>
                <a:gd name="connsiteX0" fmla="*/ 92075 w 1298575"/>
                <a:gd name="connsiteY0" fmla="*/ 88900 h 342900"/>
                <a:gd name="connsiteX1" fmla="*/ 92075 w 1298575"/>
                <a:gd name="connsiteY1" fmla="*/ 184150 h 342900"/>
                <a:gd name="connsiteX2" fmla="*/ 0 w 1298575"/>
                <a:gd name="connsiteY2" fmla="*/ 295275 h 342900"/>
                <a:gd name="connsiteX3" fmla="*/ 133350 w 1298575"/>
                <a:gd name="connsiteY3" fmla="*/ 323850 h 342900"/>
                <a:gd name="connsiteX4" fmla="*/ 873125 w 1298575"/>
                <a:gd name="connsiteY4" fmla="*/ 336550 h 342900"/>
                <a:gd name="connsiteX5" fmla="*/ 993775 w 1298575"/>
                <a:gd name="connsiteY5" fmla="*/ 342900 h 342900"/>
                <a:gd name="connsiteX6" fmla="*/ 1162050 w 1298575"/>
                <a:gd name="connsiteY6" fmla="*/ 333375 h 342900"/>
                <a:gd name="connsiteX7" fmla="*/ 1127125 w 1298575"/>
                <a:gd name="connsiteY7" fmla="*/ 168275 h 342900"/>
                <a:gd name="connsiteX8" fmla="*/ 1298575 w 1298575"/>
                <a:gd name="connsiteY8" fmla="*/ 161925 h 342900"/>
                <a:gd name="connsiteX9" fmla="*/ 1298575 w 1298575"/>
                <a:gd name="connsiteY9" fmla="*/ 50800 h 342900"/>
                <a:gd name="connsiteX10" fmla="*/ 1231900 w 1298575"/>
                <a:gd name="connsiteY10" fmla="*/ 0 h 342900"/>
                <a:gd name="connsiteX11" fmla="*/ 377825 w 1298575"/>
                <a:gd name="connsiteY11" fmla="*/ 6350 h 342900"/>
                <a:gd name="connsiteX12" fmla="*/ 304800 w 1298575"/>
                <a:gd name="connsiteY12" fmla="*/ 22225 h 342900"/>
                <a:gd name="connsiteX13" fmla="*/ 234950 w 1298575"/>
                <a:gd name="connsiteY13" fmla="*/ 28575 h 342900"/>
                <a:gd name="connsiteX14" fmla="*/ 92075 w 1298575"/>
                <a:gd name="connsiteY14" fmla="*/ 88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8575" h="342900">
                  <a:moveTo>
                    <a:pt x="92075" y="88900"/>
                  </a:moveTo>
                  <a:lnTo>
                    <a:pt x="92075" y="184150"/>
                  </a:lnTo>
                  <a:lnTo>
                    <a:pt x="0" y="295275"/>
                  </a:lnTo>
                  <a:lnTo>
                    <a:pt x="133350" y="323850"/>
                  </a:lnTo>
                  <a:lnTo>
                    <a:pt x="873125" y="336550"/>
                  </a:lnTo>
                  <a:lnTo>
                    <a:pt x="993775" y="342900"/>
                  </a:lnTo>
                  <a:lnTo>
                    <a:pt x="1162050" y="333375"/>
                  </a:lnTo>
                  <a:lnTo>
                    <a:pt x="1127125" y="168275"/>
                  </a:lnTo>
                  <a:lnTo>
                    <a:pt x="1298575" y="161925"/>
                  </a:lnTo>
                  <a:lnTo>
                    <a:pt x="1298575" y="50800"/>
                  </a:lnTo>
                  <a:lnTo>
                    <a:pt x="1231900" y="0"/>
                  </a:lnTo>
                  <a:lnTo>
                    <a:pt x="377825" y="6350"/>
                  </a:lnTo>
                  <a:lnTo>
                    <a:pt x="304800" y="22225"/>
                  </a:lnTo>
                  <a:lnTo>
                    <a:pt x="234950" y="28575"/>
                  </a:lnTo>
                  <a:lnTo>
                    <a:pt x="92075" y="88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F5338-29FF-4947-263F-7FCA41EA4C29}"/>
                </a:ext>
              </a:extLst>
            </p:cNvPr>
            <p:cNvSpPr/>
            <p:nvPr/>
          </p:nvSpPr>
          <p:spPr>
            <a:xfrm>
              <a:off x="5269706" y="2176463"/>
              <a:ext cx="1481138" cy="488156"/>
            </a:xfrm>
            <a:custGeom>
              <a:avLst/>
              <a:gdLst>
                <a:gd name="connsiteX0" fmla="*/ 69057 w 1481138"/>
                <a:gd name="connsiteY0" fmla="*/ 252412 h 488156"/>
                <a:gd name="connsiteX1" fmla="*/ 119063 w 1481138"/>
                <a:gd name="connsiteY1" fmla="*/ 240506 h 488156"/>
                <a:gd name="connsiteX2" fmla="*/ 142875 w 1481138"/>
                <a:gd name="connsiteY2" fmla="*/ 269081 h 488156"/>
                <a:gd name="connsiteX3" fmla="*/ 202407 w 1481138"/>
                <a:gd name="connsiteY3" fmla="*/ 261937 h 488156"/>
                <a:gd name="connsiteX4" fmla="*/ 202407 w 1481138"/>
                <a:gd name="connsiteY4" fmla="*/ 192881 h 488156"/>
                <a:gd name="connsiteX5" fmla="*/ 190500 w 1481138"/>
                <a:gd name="connsiteY5" fmla="*/ 178593 h 488156"/>
                <a:gd name="connsiteX6" fmla="*/ 164307 w 1481138"/>
                <a:gd name="connsiteY6" fmla="*/ 176212 h 488156"/>
                <a:gd name="connsiteX7" fmla="*/ 164307 w 1481138"/>
                <a:gd name="connsiteY7" fmla="*/ 128587 h 488156"/>
                <a:gd name="connsiteX8" fmla="*/ 228600 w 1481138"/>
                <a:gd name="connsiteY8" fmla="*/ 76200 h 488156"/>
                <a:gd name="connsiteX9" fmla="*/ 316707 w 1481138"/>
                <a:gd name="connsiteY9" fmla="*/ 33337 h 488156"/>
                <a:gd name="connsiteX10" fmla="*/ 476250 w 1481138"/>
                <a:gd name="connsiteY10" fmla="*/ 14287 h 488156"/>
                <a:gd name="connsiteX11" fmla="*/ 935832 w 1481138"/>
                <a:gd name="connsiteY11" fmla="*/ 4762 h 488156"/>
                <a:gd name="connsiteX12" fmla="*/ 1407319 w 1481138"/>
                <a:gd name="connsiteY12" fmla="*/ 2381 h 488156"/>
                <a:gd name="connsiteX13" fmla="*/ 1445419 w 1481138"/>
                <a:gd name="connsiteY13" fmla="*/ 0 h 488156"/>
                <a:gd name="connsiteX14" fmla="*/ 1481138 w 1481138"/>
                <a:gd name="connsiteY14" fmla="*/ 233362 h 488156"/>
                <a:gd name="connsiteX15" fmla="*/ 1397794 w 1481138"/>
                <a:gd name="connsiteY15" fmla="*/ 283368 h 488156"/>
                <a:gd name="connsiteX16" fmla="*/ 1400175 w 1481138"/>
                <a:gd name="connsiteY16" fmla="*/ 376237 h 488156"/>
                <a:gd name="connsiteX17" fmla="*/ 1393032 w 1481138"/>
                <a:gd name="connsiteY17" fmla="*/ 445293 h 488156"/>
                <a:gd name="connsiteX18" fmla="*/ 1383507 w 1481138"/>
                <a:gd name="connsiteY18" fmla="*/ 445293 h 488156"/>
                <a:gd name="connsiteX19" fmla="*/ 1376363 w 1481138"/>
                <a:gd name="connsiteY19" fmla="*/ 402431 h 488156"/>
                <a:gd name="connsiteX20" fmla="*/ 1369219 w 1481138"/>
                <a:gd name="connsiteY20" fmla="*/ 450056 h 488156"/>
                <a:gd name="connsiteX21" fmla="*/ 1202532 w 1481138"/>
                <a:gd name="connsiteY21" fmla="*/ 481012 h 488156"/>
                <a:gd name="connsiteX22" fmla="*/ 1195388 w 1481138"/>
                <a:gd name="connsiteY22" fmla="*/ 340518 h 488156"/>
                <a:gd name="connsiteX23" fmla="*/ 1188244 w 1481138"/>
                <a:gd name="connsiteY23" fmla="*/ 340518 h 488156"/>
                <a:gd name="connsiteX24" fmla="*/ 1181100 w 1481138"/>
                <a:gd name="connsiteY24" fmla="*/ 483393 h 488156"/>
                <a:gd name="connsiteX25" fmla="*/ 916782 w 1481138"/>
                <a:gd name="connsiteY25" fmla="*/ 478631 h 488156"/>
                <a:gd name="connsiteX26" fmla="*/ 631032 w 1481138"/>
                <a:gd name="connsiteY26" fmla="*/ 485775 h 488156"/>
                <a:gd name="connsiteX27" fmla="*/ 621507 w 1481138"/>
                <a:gd name="connsiteY27" fmla="*/ 407193 h 488156"/>
                <a:gd name="connsiteX28" fmla="*/ 600075 w 1481138"/>
                <a:gd name="connsiteY28" fmla="*/ 409575 h 488156"/>
                <a:gd name="connsiteX29" fmla="*/ 597694 w 1481138"/>
                <a:gd name="connsiteY29" fmla="*/ 488156 h 488156"/>
                <a:gd name="connsiteX30" fmla="*/ 354807 w 1481138"/>
                <a:gd name="connsiteY30" fmla="*/ 469106 h 488156"/>
                <a:gd name="connsiteX31" fmla="*/ 157163 w 1481138"/>
                <a:gd name="connsiteY31" fmla="*/ 438150 h 488156"/>
                <a:gd name="connsiteX32" fmla="*/ 85725 w 1481138"/>
                <a:gd name="connsiteY32" fmla="*/ 423862 h 488156"/>
                <a:gd name="connsiteX33" fmla="*/ 38100 w 1481138"/>
                <a:gd name="connsiteY33" fmla="*/ 390525 h 488156"/>
                <a:gd name="connsiteX34" fmla="*/ 0 w 1481138"/>
                <a:gd name="connsiteY34" fmla="*/ 371475 h 488156"/>
                <a:gd name="connsiteX35" fmla="*/ 69057 w 1481138"/>
                <a:gd name="connsiteY35" fmla="*/ 252412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1138" h="488156">
                  <a:moveTo>
                    <a:pt x="69057" y="252412"/>
                  </a:moveTo>
                  <a:lnTo>
                    <a:pt x="119063" y="240506"/>
                  </a:lnTo>
                  <a:lnTo>
                    <a:pt x="142875" y="269081"/>
                  </a:lnTo>
                  <a:lnTo>
                    <a:pt x="202407" y="261937"/>
                  </a:lnTo>
                  <a:lnTo>
                    <a:pt x="202407" y="192881"/>
                  </a:lnTo>
                  <a:lnTo>
                    <a:pt x="190500" y="178593"/>
                  </a:lnTo>
                  <a:lnTo>
                    <a:pt x="164307" y="176212"/>
                  </a:lnTo>
                  <a:lnTo>
                    <a:pt x="164307" y="128587"/>
                  </a:lnTo>
                  <a:lnTo>
                    <a:pt x="228600" y="76200"/>
                  </a:lnTo>
                  <a:lnTo>
                    <a:pt x="316707" y="33337"/>
                  </a:lnTo>
                  <a:lnTo>
                    <a:pt x="476250" y="14287"/>
                  </a:lnTo>
                  <a:lnTo>
                    <a:pt x="935832" y="4762"/>
                  </a:lnTo>
                  <a:lnTo>
                    <a:pt x="1407319" y="2381"/>
                  </a:lnTo>
                  <a:lnTo>
                    <a:pt x="1445419" y="0"/>
                  </a:lnTo>
                  <a:lnTo>
                    <a:pt x="1481138" y="233362"/>
                  </a:lnTo>
                  <a:lnTo>
                    <a:pt x="1397794" y="283368"/>
                  </a:lnTo>
                  <a:cubicBezTo>
                    <a:pt x="1398588" y="314324"/>
                    <a:pt x="1399381" y="345281"/>
                    <a:pt x="1400175" y="376237"/>
                  </a:cubicBezTo>
                  <a:lnTo>
                    <a:pt x="1393032" y="445293"/>
                  </a:lnTo>
                  <a:lnTo>
                    <a:pt x="1383507" y="445293"/>
                  </a:lnTo>
                  <a:lnTo>
                    <a:pt x="1376363" y="402431"/>
                  </a:lnTo>
                  <a:lnTo>
                    <a:pt x="1369219" y="450056"/>
                  </a:lnTo>
                  <a:lnTo>
                    <a:pt x="1202532" y="481012"/>
                  </a:lnTo>
                  <a:lnTo>
                    <a:pt x="1195388" y="340518"/>
                  </a:lnTo>
                  <a:lnTo>
                    <a:pt x="1188244" y="340518"/>
                  </a:lnTo>
                  <a:lnTo>
                    <a:pt x="1181100" y="483393"/>
                  </a:lnTo>
                  <a:lnTo>
                    <a:pt x="916782" y="478631"/>
                  </a:lnTo>
                  <a:lnTo>
                    <a:pt x="631032" y="485775"/>
                  </a:lnTo>
                  <a:lnTo>
                    <a:pt x="621507" y="407193"/>
                  </a:lnTo>
                  <a:lnTo>
                    <a:pt x="600075" y="409575"/>
                  </a:lnTo>
                  <a:cubicBezTo>
                    <a:pt x="599281" y="435769"/>
                    <a:pt x="598488" y="461962"/>
                    <a:pt x="597694" y="488156"/>
                  </a:cubicBezTo>
                  <a:lnTo>
                    <a:pt x="354807" y="469106"/>
                  </a:lnTo>
                  <a:lnTo>
                    <a:pt x="157163" y="438150"/>
                  </a:lnTo>
                  <a:lnTo>
                    <a:pt x="85725" y="423862"/>
                  </a:lnTo>
                  <a:lnTo>
                    <a:pt x="38100" y="390525"/>
                  </a:lnTo>
                  <a:lnTo>
                    <a:pt x="0" y="371475"/>
                  </a:lnTo>
                  <a:lnTo>
                    <a:pt x="69057" y="2524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047483-A2A9-FEB2-B4BE-C2B43B802979}"/>
                </a:ext>
              </a:extLst>
            </p:cNvPr>
            <p:cNvSpPr/>
            <p:nvPr/>
          </p:nvSpPr>
          <p:spPr>
            <a:xfrm>
              <a:off x="3689350" y="2921000"/>
              <a:ext cx="6934200" cy="4000500"/>
            </a:xfrm>
            <a:custGeom>
              <a:avLst/>
              <a:gdLst>
                <a:gd name="connsiteX0" fmla="*/ 996950 w 6934200"/>
                <a:gd name="connsiteY0" fmla="*/ 933450 h 4000500"/>
                <a:gd name="connsiteX1" fmla="*/ 908050 w 6934200"/>
                <a:gd name="connsiteY1" fmla="*/ 933450 h 4000500"/>
                <a:gd name="connsiteX2" fmla="*/ 908050 w 6934200"/>
                <a:gd name="connsiteY2" fmla="*/ 850900 h 4000500"/>
                <a:gd name="connsiteX3" fmla="*/ 914400 w 6934200"/>
                <a:gd name="connsiteY3" fmla="*/ 762000 h 4000500"/>
                <a:gd name="connsiteX4" fmla="*/ 1143000 w 6934200"/>
                <a:gd name="connsiteY4" fmla="*/ 425450 h 4000500"/>
                <a:gd name="connsiteX5" fmla="*/ 1492250 w 6934200"/>
                <a:gd name="connsiteY5" fmla="*/ 31750 h 4000500"/>
                <a:gd name="connsiteX6" fmla="*/ 1758950 w 6934200"/>
                <a:gd name="connsiteY6" fmla="*/ 0 h 4000500"/>
                <a:gd name="connsiteX7" fmla="*/ 3181350 w 6934200"/>
                <a:gd name="connsiteY7" fmla="*/ 0 h 4000500"/>
                <a:gd name="connsiteX8" fmla="*/ 3581400 w 6934200"/>
                <a:gd name="connsiteY8" fmla="*/ 615950 h 4000500"/>
                <a:gd name="connsiteX9" fmla="*/ 3511550 w 6934200"/>
                <a:gd name="connsiteY9" fmla="*/ 615950 h 4000500"/>
                <a:gd name="connsiteX10" fmla="*/ 3511550 w 6934200"/>
                <a:gd name="connsiteY10" fmla="*/ 984250 h 4000500"/>
                <a:gd name="connsiteX11" fmla="*/ 3575050 w 6934200"/>
                <a:gd name="connsiteY11" fmla="*/ 984250 h 4000500"/>
                <a:gd name="connsiteX12" fmla="*/ 3625850 w 6934200"/>
                <a:gd name="connsiteY12" fmla="*/ 1250950 h 4000500"/>
                <a:gd name="connsiteX13" fmla="*/ 3676650 w 6934200"/>
                <a:gd name="connsiteY13" fmla="*/ 1250950 h 4000500"/>
                <a:gd name="connsiteX14" fmla="*/ 3676650 w 6934200"/>
                <a:gd name="connsiteY14" fmla="*/ 1301750 h 4000500"/>
                <a:gd name="connsiteX15" fmla="*/ 3943350 w 6934200"/>
                <a:gd name="connsiteY15" fmla="*/ 1301750 h 4000500"/>
                <a:gd name="connsiteX16" fmla="*/ 3943350 w 6934200"/>
                <a:gd name="connsiteY16" fmla="*/ 1333500 h 4000500"/>
                <a:gd name="connsiteX17" fmla="*/ 4159250 w 6934200"/>
                <a:gd name="connsiteY17" fmla="*/ 1333500 h 4000500"/>
                <a:gd name="connsiteX18" fmla="*/ 4203700 w 6934200"/>
                <a:gd name="connsiteY18" fmla="*/ 1543050 h 4000500"/>
                <a:gd name="connsiteX19" fmla="*/ 3771900 w 6934200"/>
                <a:gd name="connsiteY19" fmla="*/ 1543050 h 4000500"/>
                <a:gd name="connsiteX20" fmla="*/ 3860800 w 6934200"/>
                <a:gd name="connsiteY20" fmla="*/ 2216150 h 4000500"/>
                <a:gd name="connsiteX21" fmla="*/ 3854450 w 6934200"/>
                <a:gd name="connsiteY21" fmla="*/ 2235200 h 4000500"/>
                <a:gd name="connsiteX22" fmla="*/ 3359150 w 6934200"/>
                <a:gd name="connsiteY22" fmla="*/ 2051050 h 4000500"/>
                <a:gd name="connsiteX23" fmla="*/ 2965450 w 6934200"/>
                <a:gd name="connsiteY23" fmla="*/ 1873250 h 4000500"/>
                <a:gd name="connsiteX24" fmla="*/ 2870200 w 6934200"/>
                <a:gd name="connsiteY24" fmla="*/ 2051050 h 4000500"/>
                <a:gd name="connsiteX25" fmla="*/ 3848100 w 6934200"/>
                <a:gd name="connsiteY25" fmla="*/ 2514600 h 4000500"/>
                <a:gd name="connsiteX26" fmla="*/ 4051300 w 6934200"/>
                <a:gd name="connsiteY26" fmla="*/ 2705100 h 4000500"/>
                <a:gd name="connsiteX27" fmla="*/ 3956050 w 6934200"/>
                <a:gd name="connsiteY27" fmla="*/ 2736850 h 4000500"/>
                <a:gd name="connsiteX28" fmla="*/ 3956050 w 6934200"/>
                <a:gd name="connsiteY28" fmla="*/ 3016250 h 4000500"/>
                <a:gd name="connsiteX29" fmla="*/ 4584700 w 6934200"/>
                <a:gd name="connsiteY29" fmla="*/ 3327400 h 4000500"/>
                <a:gd name="connsiteX30" fmla="*/ 4838700 w 6934200"/>
                <a:gd name="connsiteY30" fmla="*/ 3390900 h 4000500"/>
                <a:gd name="connsiteX31" fmla="*/ 4991100 w 6934200"/>
                <a:gd name="connsiteY31" fmla="*/ 3371850 h 4000500"/>
                <a:gd name="connsiteX32" fmla="*/ 4997450 w 6934200"/>
                <a:gd name="connsiteY32" fmla="*/ 3346450 h 4000500"/>
                <a:gd name="connsiteX33" fmla="*/ 5194300 w 6934200"/>
                <a:gd name="connsiteY33" fmla="*/ 3302000 h 4000500"/>
                <a:gd name="connsiteX34" fmla="*/ 6934200 w 6934200"/>
                <a:gd name="connsiteY34" fmla="*/ 4000500 h 4000500"/>
                <a:gd name="connsiteX35" fmla="*/ 2705100 w 6934200"/>
                <a:gd name="connsiteY35" fmla="*/ 4000500 h 4000500"/>
                <a:gd name="connsiteX36" fmla="*/ 1936750 w 6934200"/>
                <a:gd name="connsiteY36" fmla="*/ 3702050 h 4000500"/>
                <a:gd name="connsiteX37" fmla="*/ 2794000 w 6934200"/>
                <a:gd name="connsiteY37" fmla="*/ 3460750 h 4000500"/>
                <a:gd name="connsiteX38" fmla="*/ 2851150 w 6934200"/>
                <a:gd name="connsiteY38" fmla="*/ 3486150 h 4000500"/>
                <a:gd name="connsiteX39" fmla="*/ 2978150 w 6934200"/>
                <a:gd name="connsiteY39" fmla="*/ 3454400 h 4000500"/>
                <a:gd name="connsiteX40" fmla="*/ 2990850 w 6934200"/>
                <a:gd name="connsiteY40" fmla="*/ 3467100 h 4000500"/>
                <a:gd name="connsiteX41" fmla="*/ 3041650 w 6934200"/>
                <a:gd name="connsiteY41" fmla="*/ 3448050 h 4000500"/>
                <a:gd name="connsiteX42" fmla="*/ 3060700 w 6934200"/>
                <a:gd name="connsiteY42" fmla="*/ 3454400 h 4000500"/>
                <a:gd name="connsiteX43" fmla="*/ 3117850 w 6934200"/>
                <a:gd name="connsiteY43" fmla="*/ 3435350 h 4000500"/>
                <a:gd name="connsiteX44" fmla="*/ 3117850 w 6934200"/>
                <a:gd name="connsiteY44" fmla="*/ 3276600 h 4000500"/>
                <a:gd name="connsiteX45" fmla="*/ 3035300 w 6934200"/>
                <a:gd name="connsiteY45" fmla="*/ 3289300 h 4000500"/>
                <a:gd name="connsiteX46" fmla="*/ 3035300 w 6934200"/>
                <a:gd name="connsiteY46" fmla="*/ 3200400 h 4000500"/>
                <a:gd name="connsiteX47" fmla="*/ 3003550 w 6934200"/>
                <a:gd name="connsiteY47" fmla="*/ 3194050 h 4000500"/>
                <a:gd name="connsiteX48" fmla="*/ 2876550 w 6934200"/>
                <a:gd name="connsiteY48" fmla="*/ 3219450 h 4000500"/>
                <a:gd name="connsiteX49" fmla="*/ 2628900 w 6934200"/>
                <a:gd name="connsiteY49" fmla="*/ 3067050 h 4000500"/>
                <a:gd name="connsiteX50" fmla="*/ 2628900 w 6934200"/>
                <a:gd name="connsiteY50" fmla="*/ 2971800 h 4000500"/>
                <a:gd name="connsiteX51" fmla="*/ 2514600 w 6934200"/>
                <a:gd name="connsiteY51" fmla="*/ 2952750 h 4000500"/>
                <a:gd name="connsiteX52" fmla="*/ 2171700 w 6934200"/>
                <a:gd name="connsiteY52" fmla="*/ 3028950 h 4000500"/>
                <a:gd name="connsiteX53" fmla="*/ 2159000 w 6934200"/>
                <a:gd name="connsiteY53" fmla="*/ 2857500 h 4000500"/>
                <a:gd name="connsiteX54" fmla="*/ 2139950 w 6934200"/>
                <a:gd name="connsiteY54" fmla="*/ 2857500 h 4000500"/>
                <a:gd name="connsiteX55" fmla="*/ 2146300 w 6934200"/>
                <a:gd name="connsiteY55" fmla="*/ 3041650 h 4000500"/>
                <a:gd name="connsiteX56" fmla="*/ 1898650 w 6934200"/>
                <a:gd name="connsiteY56" fmla="*/ 3117850 h 4000500"/>
                <a:gd name="connsiteX57" fmla="*/ 1181100 w 6934200"/>
                <a:gd name="connsiteY57" fmla="*/ 3219450 h 4000500"/>
                <a:gd name="connsiteX58" fmla="*/ 1174750 w 6934200"/>
                <a:gd name="connsiteY58" fmla="*/ 3092450 h 4000500"/>
                <a:gd name="connsiteX59" fmla="*/ 1155700 w 6934200"/>
                <a:gd name="connsiteY59" fmla="*/ 3092450 h 4000500"/>
                <a:gd name="connsiteX60" fmla="*/ 1143000 w 6934200"/>
                <a:gd name="connsiteY60" fmla="*/ 3225800 h 4000500"/>
                <a:gd name="connsiteX61" fmla="*/ 908050 w 6934200"/>
                <a:gd name="connsiteY61" fmla="*/ 3251200 h 4000500"/>
                <a:gd name="connsiteX62" fmla="*/ 800100 w 6934200"/>
                <a:gd name="connsiteY62" fmla="*/ 3162300 h 4000500"/>
                <a:gd name="connsiteX63" fmla="*/ 641350 w 6934200"/>
                <a:gd name="connsiteY63" fmla="*/ 3213100 h 4000500"/>
                <a:gd name="connsiteX64" fmla="*/ 647700 w 6934200"/>
                <a:gd name="connsiteY64" fmla="*/ 3257550 h 4000500"/>
                <a:gd name="connsiteX65" fmla="*/ 660400 w 6934200"/>
                <a:gd name="connsiteY65" fmla="*/ 3276600 h 4000500"/>
                <a:gd name="connsiteX66" fmla="*/ 565150 w 6934200"/>
                <a:gd name="connsiteY66" fmla="*/ 3270250 h 4000500"/>
                <a:gd name="connsiteX67" fmla="*/ 508000 w 6934200"/>
                <a:gd name="connsiteY67" fmla="*/ 3321050 h 4000500"/>
                <a:gd name="connsiteX68" fmla="*/ 0 w 6934200"/>
                <a:gd name="connsiteY68" fmla="*/ 3473450 h 4000500"/>
                <a:gd name="connsiteX69" fmla="*/ 698500 w 6934200"/>
                <a:gd name="connsiteY69" fmla="*/ 1435100 h 4000500"/>
                <a:gd name="connsiteX70" fmla="*/ 717550 w 6934200"/>
                <a:gd name="connsiteY70" fmla="*/ 1435100 h 4000500"/>
                <a:gd name="connsiteX71" fmla="*/ 723900 w 6934200"/>
                <a:gd name="connsiteY71" fmla="*/ 1416050 h 4000500"/>
                <a:gd name="connsiteX72" fmla="*/ 787400 w 6934200"/>
                <a:gd name="connsiteY72" fmla="*/ 1416050 h 4000500"/>
                <a:gd name="connsiteX73" fmla="*/ 793750 w 6934200"/>
                <a:gd name="connsiteY73" fmla="*/ 1403350 h 4000500"/>
                <a:gd name="connsiteX74" fmla="*/ 844550 w 6934200"/>
                <a:gd name="connsiteY74" fmla="*/ 1416050 h 4000500"/>
                <a:gd name="connsiteX75" fmla="*/ 882650 w 6934200"/>
                <a:gd name="connsiteY75" fmla="*/ 1416050 h 4000500"/>
                <a:gd name="connsiteX76" fmla="*/ 901700 w 6934200"/>
                <a:gd name="connsiteY76" fmla="*/ 1397000 h 4000500"/>
                <a:gd name="connsiteX77" fmla="*/ 908050 w 6934200"/>
                <a:gd name="connsiteY77" fmla="*/ 1276350 h 4000500"/>
                <a:gd name="connsiteX78" fmla="*/ 889000 w 6934200"/>
                <a:gd name="connsiteY78" fmla="*/ 1257300 h 4000500"/>
                <a:gd name="connsiteX79" fmla="*/ 857250 w 6934200"/>
                <a:gd name="connsiteY79" fmla="*/ 1257300 h 4000500"/>
                <a:gd name="connsiteX80" fmla="*/ 914400 w 6934200"/>
                <a:gd name="connsiteY80" fmla="*/ 1079500 h 4000500"/>
                <a:gd name="connsiteX81" fmla="*/ 971550 w 6934200"/>
                <a:gd name="connsiteY81" fmla="*/ 1079500 h 4000500"/>
                <a:gd name="connsiteX82" fmla="*/ 1003300 w 6934200"/>
                <a:gd name="connsiteY82" fmla="*/ 1066800 h 4000500"/>
                <a:gd name="connsiteX83" fmla="*/ 996950 w 6934200"/>
                <a:gd name="connsiteY83" fmla="*/ 93345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934200" h="4000500">
                  <a:moveTo>
                    <a:pt x="996950" y="933450"/>
                  </a:moveTo>
                  <a:lnTo>
                    <a:pt x="908050" y="933450"/>
                  </a:lnTo>
                  <a:lnTo>
                    <a:pt x="908050" y="850900"/>
                  </a:lnTo>
                  <a:lnTo>
                    <a:pt x="914400" y="762000"/>
                  </a:lnTo>
                  <a:lnTo>
                    <a:pt x="1143000" y="425450"/>
                  </a:lnTo>
                  <a:lnTo>
                    <a:pt x="1492250" y="31750"/>
                  </a:lnTo>
                  <a:lnTo>
                    <a:pt x="1758950" y="0"/>
                  </a:lnTo>
                  <a:lnTo>
                    <a:pt x="3181350" y="0"/>
                  </a:lnTo>
                  <a:lnTo>
                    <a:pt x="3581400" y="615950"/>
                  </a:lnTo>
                  <a:lnTo>
                    <a:pt x="3511550" y="615950"/>
                  </a:lnTo>
                  <a:lnTo>
                    <a:pt x="3511550" y="984250"/>
                  </a:lnTo>
                  <a:lnTo>
                    <a:pt x="3575050" y="984250"/>
                  </a:lnTo>
                  <a:lnTo>
                    <a:pt x="3625850" y="1250950"/>
                  </a:lnTo>
                  <a:lnTo>
                    <a:pt x="3676650" y="1250950"/>
                  </a:lnTo>
                  <a:lnTo>
                    <a:pt x="3676650" y="1301750"/>
                  </a:lnTo>
                  <a:lnTo>
                    <a:pt x="3943350" y="1301750"/>
                  </a:lnTo>
                  <a:lnTo>
                    <a:pt x="3943350" y="1333500"/>
                  </a:lnTo>
                  <a:lnTo>
                    <a:pt x="4159250" y="1333500"/>
                  </a:lnTo>
                  <a:lnTo>
                    <a:pt x="4203700" y="1543050"/>
                  </a:lnTo>
                  <a:lnTo>
                    <a:pt x="3771900" y="1543050"/>
                  </a:lnTo>
                  <a:lnTo>
                    <a:pt x="3860800" y="2216150"/>
                  </a:lnTo>
                  <a:lnTo>
                    <a:pt x="3854450" y="2235200"/>
                  </a:lnTo>
                  <a:lnTo>
                    <a:pt x="3359150" y="2051050"/>
                  </a:lnTo>
                  <a:lnTo>
                    <a:pt x="2965450" y="1873250"/>
                  </a:lnTo>
                  <a:lnTo>
                    <a:pt x="2870200" y="2051050"/>
                  </a:lnTo>
                  <a:lnTo>
                    <a:pt x="3848100" y="2514600"/>
                  </a:lnTo>
                  <a:lnTo>
                    <a:pt x="4051300" y="2705100"/>
                  </a:lnTo>
                  <a:lnTo>
                    <a:pt x="3956050" y="2736850"/>
                  </a:lnTo>
                  <a:lnTo>
                    <a:pt x="3956050" y="3016250"/>
                  </a:lnTo>
                  <a:lnTo>
                    <a:pt x="4584700" y="3327400"/>
                  </a:lnTo>
                  <a:lnTo>
                    <a:pt x="4838700" y="3390900"/>
                  </a:lnTo>
                  <a:lnTo>
                    <a:pt x="4991100" y="3371850"/>
                  </a:lnTo>
                  <a:lnTo>
                    <a:pt x="4997450" y="3346450"/>
                  </a:lnTo>
                  <a:lnTo>
                    <a:pt x="5194300" y="3302000"/>
                  </a:lnTo>
                  <a:lnTo>
                    <a:pt x="6934200" y="4000500"/>
                  </a:lnTo>
                  <a:lnTo>
                    <a:pt x="2705100" y="4000500"/>
                  </a:lnTo>
                  <a:lnTo>
                    <a:pt x="1936750" y="3702050"/>
                  </a:lnTo>
                  <a:lnTo>
                    <a:pt x="2794000" y="3460750"/>
                  </a:lnTo>
                  <a:lnTo>
                    <a:pt x="2851150" y="3486150"/>
                  </a:lnTo>
                  <a:lnTo>
                    <a:pt x="2978150" y="3454400"/>
                  </a:lnTo>
                  <a:lnTo>
                    <a:pt x="2990850" y="3467100"/>
                  </a:lnTo>
                  <a:lnTo>
                    <a:pt x="3041650" y="3448050"/>
                  </a:lnTo>
                  <a:lnTo>
                    <a:pt x="3060700" y="3454400"/>
                  </a:lnTo>
                  <a:lnTo>
                    <a:pt x="3117850" y="3435350"/>
                  </a:lnTo>
                  <a:lnTo>
                    <a:pt x="3117850" y="3276600"/>
                  </a:lnTo>
                  <a:lnTo>
                    <a:pt x="3035300" y="3289300"/>
                  </a:lnTo>
                  <a:lnTo>
                    <a:pt x="3035300" y="3200400"/>
                  </a:lnTo>
                  <a:lnTo>
                    <a:pt x="3003550" y="3194050"/>
                  </a:lnTo>
                  <a:lnTo>
                    <a:pt x="2876550" y="3219450"/>
                  </a:lnTo>
                  <a:lnTo>
                    <a:pt x="2628900" y="3067050"/>
                  </a:lnTo>
                  <a:lnTo>
                    <a:pt x="2628900" y="2971800"/>
                  </a:lnTo>
                  <a:lnTo>
                    <a:pt x="2514600" y="2952750"/>
                  </a:lnTo>
                  <a:lnTo>
                    <a:pt x="2171700" y="3028950"/>
                  </a:lnTo>
                  <a:lnTo>
                    <a:pt x="2159000" y="2857500"/>
                  </a:lnTo>
                  <a:lnTo>
                    <a:pt x="2139950" y="2857500"/>
                  </a:lnTo>
                  <a:lnTo>
                    <a:pt x="2146300" y="3041650"/>
                  </a:lnTo>
                  <a:lnTo>
                    <a:pt x="1898650" y="3117850"/>
                  </a:lnTo>
                  <a:lnTo>
                    <a:pt x="1181100" y="3219450"/>
                  </a:lnTo>
                  <a:lnTo>
                    <a:pt x="1174750" y="3092450"/>
                  </a:lnTo>
                  <a:lnTo>
                    <a:pt x="1155700" y="3092450"/>
                  </a:lnTo>
                  <a:lnTo>
                    <a:pt x="1143000" y="3225800"/>
                  </a:lnTo>
                  <a:lnTo>
                    <a:pt x="908050" y="3251200"/>
                  </a:lnTo>
                  <a:lnTo>
                    <a:pt x="800100" y="3162300"/>
                  </a:lnTo>
                  <a:lnTo>
                    <a:pt x="641350" y="3213100"/>
                  </a:lnTo>
                  <a:lnTo>
                    <a:pt x="647700" y="3257550"/>
                  </a:lnTo>
                  <a:lnTo>
                    <a:pt x="660400" y="3276600"/>
                  </a:lnTo>
                  <a:lnTo>
                    <a:pt x="565150" y="3270250"/>
                  </a:lnTo>
                  <a:lnTo>
                    <a:pt x="508000" y="3321050"/>
                  </a:lnTo>
                  <a:lnTo>
                    <a:pt x="0" y="3473450"/>
                  </a:lnTo>
                  <a:lnTo>
                    <a:pt x="698500" y="1435100"/>
                  </a:lnTo>
                  <a:lnTo>
                    <a:pt x="717550" y="1435100"/>
                  </a:lnTo>
                  <a:lnTo>
                    <a:pt x="723900" y="1416050"/>
                  </a:lnTo>
                  <a:lnTo>
                    <a:pt x="787400" y="1416050"/>
                  </a:lnTo>
                  <a:lnTo>
                    <a:pt x="793750" y="1403350"/>
                  </a:lnTo>
                  <a:lnTo>
                    <a:pt x="844550" y="1416050"/>
                  </a:lnTo>
                  <a:lnTo>
                    <a:pt x="882650" y="1416050"/>
                  </a:lnTo>
                  <a:lnTo>
                    <a:pt x="901700" y="1397000"/>
                  </a:lnTo>
                  <a:lnTo>
                    <a:pt x="908050" y="1276350"/>
                  </a:lnTo>
                  <a:lnTo>
                    <a:pt x="889000" y="1257300"/>
                  </a:lnTo>
                  <a:lnTo>
                    <a:pt x="857250" y="1257300"/>
                  </a:lnTo>
                  <a:lnTo>
                    <a:pt x="914400" y="1079500"/>
                  </a:lnTo>
                  <a:lnTo>
                    <a:pt x="971550" y="1079500"/>
                  </a:lnTo>
                  <a:lnTo>
                    <a:pt x="1003300" y="1066800"/>
                  </a:lnTo>
                  <a:lnTo>
                    <a:pt x="996950" y="9334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4959DE-6CA8-FC1A-0614-10F7BC9FB13E}"/>
                </a:ext>
              </a:extLst>
            </p:cNvPr>
            <p:cNvSpPr/>
            <p:nvPr/>
          </p:nvSpPr>
          <p:spPr>
            <a:xfrm>
              <a:off x="5388769" y="6646069"/>
              <a:ext cx="814387" cy="230981"/>
            </a:xfrm>
            <a:custGeom>
              <a:avLst/>
              <a:gdLst>
                <a:gd name="connsiteX0" fmla="*/ 0 w 814387"/>
                <a:gd name="connsiteY0" fmla="*/ 61912 h 230981"/>
                <a:gd name="connsiteX1" fmla="*/ 178594 w 814387"/>
                <a:gd name="connsiteY1" fmla="*/ 0 h 230981"/>
                <a:gd name="connsiteX2" fmla="*/ 814387 w 814387"/>
                <a:gd name="connsiteY2" fmla="*/ 230981 h 230981"/>
                <a:gd name="connsiteX3" fmla="*/ 278606 w 814387"/>
                <a:gd name="connsiteY3" fmla="*/ 230981 h 230981"/>
                <a:gd name="connsiteX4" fmla="*/ 0 w 814387"/>
                <a:gd name="connsiteY4" fmla="*/ 61912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87" h="230981">
                  <a:moveTo>
                    <a:pt x="0" y="61912"/>
                  </a:moveTo>
                  <a:lnTo>
                    <a:pt x="178594" y="0"/>
                  </a:lnTo>
                  <a:lnTo>
                    <a:pt x="814387" y="230981"/>
                  </a:lnTo>
                  <a:lnTo>
                    <a:pt x="278606" y="230981"/>
                  </a:lnTo>
                  <a:lnTo>
                    <a:pt x="0" y="61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E91BEA-57DE-D79A-D2AA-D445358F7C37}"/>
                </a:ext>
              </a:extLst>
            </p:cNvPr>
            <p:cNvSpPr/>
            <p:nvPr/>
          </p:nvSpPr>
          <p:spPr>
            <a:xfrm>
              <a:off x="5124450" y="6729413"/>
              <a:ext cx="531019" cy="171450"/>
            </a:xfrm>
            <a:custGeom>
              <a:avLst/>
              <a:gdLst>
                <a:gd name="connsiteX0" fmla="*/ 0 w 531019"/>
                <a:gd name="connsiteY0" fmla="*/ 147637 h 171450"/>
                <a:gd name="connsiteX1" fmla="*/ 64294 w 531019"/>
                <a:gd name="connsiteY1" fmla="*/ 95250 h 171450"/>
                <a:gd name="connsiteX2" fmla="*/ 119063 w 531019"/>
                <a:gd name="connsiteY2" fmla="*/ 54768 h 171450"/>
                <a:gd name="connsiteX3" fmla="*/ 230981 w 531019"/>
                <a:gd name="connsiteY3" fmla="*/ 0 h 171450"/>
                <a:gd name="connsiteX4" fmla="*/ 531019 w 531019"/>
                <a:gd name="connsiteY4" fmla="*/ 171450 h 171450"/>
                <a:gd name="connsiteX5" fmla="*/ 0 w 531019"/>
                <a:gd name="connsiteY5" fmla="*/ 14763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19" h="171450">
                  <a:moveTo>
                    <a:pt x="0" y="147637"/>
                  </a:moveTo>
                  <a:lnTo>
                    <a:pt x="64294" y="95250"/>
                  </a:lnTo>
                  <a:lnTo>
                    <a:pt x="119063" y="54768"/>
                  </a:lnTo>
                  <a:lnTo>
                    <a:pt x="230981" y="0"/>
                  </a:lnTo>
                  <a:lnTo>
                    <a:pt x="531019" y="171450"/>
                  </a:lnTo>
                  <a:lnTo>
                    <a:pt x="0" y="14763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DD34B-07BC-16A7-90DD-C9F3B892EEF0}"/>
                </a:ext>
              </a:extLst>
            </p:cNvPr>
            <p:cNvSpPr/>
            <p:nvPr/>
          </p:nvSpPr>
          <p:spPr>
            <a:xfrm>
              <a:off x="5038725" y="6760369"/>
              <a:ext cx="95250" cy="104775"/>
            </a:xfrm>
            <a:custGeom>
              <a:avLst/>
              <a:gdLst>
                <a:gd name="connsiteX0" fmla="*/ 0 w 95250"/>
                <a:gd name="connsiteY0" fmla="*/ 23812 h 104775"/>
                <a:gd name="connsiteX1" fmla="*/ 0 w 95250"/>
                <a:gd name="connsiteY1" fmla="*/ 104775 h 104775"/>
                <a:gd name="connsiteX2" fmla="*/ 9525 w 95250"/>
                <a:gd name="connsiteY2" fmla="*/ 104775 h 104775"/>
                <a:gd name="connsiteX3" fmla="*/ 83344 w 95250"/>
                <a:gd name="connsiteY3" fmla="*/ 35719 h 104775"/>
                <a:gd name="connsiteX4" fmla="*/ 95250 w 95250"/>
                <a:gd name="connsiteY4" fmla="*/ 0 h 104775"/>
                <a:gd name="connsiteX5" fmla="*/ 0 w 95250"/>
                <a:gd name="connsiteY5" fmla="*/ 2381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0" y="23812"/>
                  </a:moveTo>
                  <a:lnTo>
                    <a:pt x="0" y="104775"/>
                  </a:lnTo>
                  <a:lnTo>
                    <a:pt x="9525" y="104775"/>
                  </a:lnTo>
                  <a:lnTo>
                    <a:pt x="83344" y="35719"/>
                  </a:lnTo>
                  <a:lnTo>
                    <a:pt x="95250" y="0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7CE9CE-16C2-B18F-21F1-1FA41F46EF18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28A9D-C5E8-F22D-90A5-2456F26253A5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8D1B2-8BBA-2513-559E-25492F1D08B5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619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459D56-66E5-51F2-C115-4FA4C86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4670" y="136590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CB415-0F71-EBDE-461A-58A71CEFA4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41235" y="2588956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F3CEE-6765-2A32-5F3C-DC932F5E4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10230055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5F57C-3C43-3337-5AF1-E53FE33B09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25" y="-45244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B1E741-253D-797C-A614-1D5441513E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06925" y="-6801055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2233C-140F-99EA-77FE-6D7295D6067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8400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F0EEFD-E9EE-AFEB-5E61-244B34A23564}"/>
              </a:ext>
            </a:extLst>
          </p:cNvPr>
          <p:cNvGrpSpPr/>
          <p:nvPr/>
        </p:nvGrpSpPr>
        <p:grpSpPr>
          <a:xfrm>
            <a:off x="3698875" y="1051642"/>
            <a:ext cx="6934200" cy="5816600"/>
            <a:chOff x="3689350" y="1104900"/>
            <a:chExt cx="6934200" cy="5816600"/>
          </a:xfrm>
          <a:solidFill>
            <a:srgbClr val="00B050">
              <a:alpha val="74000"/>
            </a:srgb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2112BA6-242E-657E-F35B-51F0AF23E74D}"/>
                </a:ext>
              </a:extLst>
            </p:cNvPr>
            <p:cNvSpPr/>
            <p:nvPr/>
          </p:nvSpPr>
          <p:spPr>
            <a:xfrm>
              <a:off x="5632450" y="1104900"/>
              <a:ext cx="552450" cy="63500"/>
            </a:xfrm>
            <a:custGeom>
              <a:avLst/>
              <a:gdLst>
                <a:gd name="connsiteX0" fmla="*/ 0 w 552450"/>
                <a:gd name="connsiteY0" fmla="*/ 0 h 63500"/>
                <a:gd name="connsiteX1" fmla="*/ 9525 w 552450"/>
                <a:gd name="connsiteY1" fmla="*/ 60325 h 63500"/>
                <a:gd name="connsiteX2" fmla="*/ 552450 w 552450"/>
                <a:gd name="connsiteY2" fmla="*/ 63500 h 63500"/>
                <a:gd name="connsiteX3" fmla="*/ 139700 w 552450"/>
                <a:gd name="connsiteY3" fmla="*/ 25400 h 63500"/>
                <a:gd name="connsiteX4" fmla="*/ 88900 w 552450"/>
                <a:gd name="connsiteY4" fmla="*/ 34925 h 63500"/>
                <a:gd name="connsiteX5" fmla="*/ 79375 w 552450"/>
                <a:gd name="connsiteY5" fmla="*/ 25400 h 63500"/>
                <a:gd name="connsiteX6" fmla="*/ 0 w 552450"/>
                <a:gd name="connsiteY6" fmla="*/ 0 h 6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2450" h="63500">
                  <a:moveTo>
                    <a:pt x="0" y="0"/>
                  </a:moveTo>
                  <a:lnTo>
                    <a:pt x="9525" y="60325"/>
                  </a:lnTo>
                  <a:lnTo>
                    <a:pt x="552450" y="63500"/>
                  </a:lnTo>
                  <a:lnTo>
                    <a:pt x="139700" y="25400"/>
                  </a:lnTo>
                  <a:lnTo>
                    <a:pt x="88900" y="34925"/>
                  </a:lnTo>
                  <a:lnTo>
                    <a:pt x="79375" y="254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E9B2A67-5659-8835-239A-90E5C12C73D5}"/>
                </a:ext>
              </a:extLst>
            </p:cNvPr>
            <p:cNvSpPr/>
            <p:nvPr/>
          </p:nvSpPr>
          <p:spPr>
            <a:xfrm>
              <a:off x="5651500" y="1304925"/>
              <a:ext cx="908050" cy="231775"/>
            </a:xfrm>
            <a:custGeom>
              <a:avLst/>
              <a:gdLst>
                <a:gd name="connsiteX0" fmla="*/ 0 w 908050"/>
                <a:gd name="connsiteY0" fmla="*/ 231775 h 231775"/>
                <a:gd name="connsiteX1" fmla="*/ 22225 w 908050"/>
                <a:gd name="connsiteY1" fmla="*/ 180975 h 231775"/>
                <a:gd name="connsiteX2" fmla="*/ 0 w 908050"/>
                <a:gd name="connsiteY2" fmla="*/ 111125 h 231775"/>
                <a:gd name="connsiteX3" fmla="*/ 0 w 908050"/>
                <a:gd name="connsiteY3" fmla="*/ 95250 h 231775"/>
                <a:gd name="connsiteX4" fmla="*/ 47625 w 908050"/>
                <a:gd name="connsiteY4" fmla="*/ 57150 h 231775"/>
                <a:gd name="connsiteX5" fmla="*/ 139700 w 908050"/>
                <a:gd name="connsiteY5" fmla="*/ 22225 h 231775"/>
                <a:gd name="connsiteX6" fmla="*/ 549275 w 908050"/>
                <a:gd name="connsiteY6" fmla="*/ 0 h 231775"/>
                <a:gd name="connsiteX7" fmla="*/ 835025 w 908050"/>
                <a:gd name="connsiteY7" fmla="*/ 0 h 231775"/>
                <a:gd name="connsiteX8" fmla="*/ 908050 w 908050"/>
                <a:gd name="connsiteY8" fmla="*/ 15875 h 231775"/>
                <a:gd name="connsiteX9" fmla="*/ 835025 w 908050"/>
                <a:gd name="connsiteY9" fmla="*/ 139700 h 231775"/>
                <a:gd name="connsiteX10" fmla="*/ 828675 w 908050"/>
                <a:gd name="connsiteY10" fmla="*/ 206375 h 231775"/>
                <a:gd name="connsiteX11" fmla="*/ 815975 w 908050"/>
                <a:gd name="connsiteY11" fmla="*/ 225425 h 231775"/>
                <a:gd name="connsiteX12" fmla="*/ 0 w 908050"/>
                <a:gd name="connsiteY12" fmla="*/ 231775 h 23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08050" h="231775">
                  <a:moveTo>
                    <a:pt x="0" y="231775"/>
                  </a:moveTo>
                  <a:lnTo>
                    <a:pt x="22225" y="180975"/>
                  </a:lnTo>
                  <a:lnTo>
                    <a:pt x="0" y="111125"/>
                  </a:lnTo>
                  <a:lnTo>
                    <a:pt x="0" y="95250"/>
                  </a:lnTo>
                  <a:lnTo>
                    <a:pt x="47625" y="57150"/>
                  </a:lnTo>
                  <a:lnTo>
                    <a:pt x="139700" y="22225"/>
                  </a:lnTo>
                  <a:lnTo>
                    <a:pt x="549275" y="0"/>
                  </a:lnTo>
                  <a:lnTo>
                    <a:pt x="835025" y="0"/>
                  </a:lnTo>
                  <a:lnTo>
                    <a:pt x="908050" y="15875"/>
                  </a:lnTo>
                  <a:lnTo>
                    <a:pt x="835025" y="139700"/>
                  </a:lnTo>
                  <a:lnTo>
                    <a:pt x="828675" y="206375"/>
                  </a:lnTo>
                  <a:lnTo>
                    <a:pt x="815975" y="225425"/>
                  </a:lnTo>
                  <a:lnTo>
                    <a:pt x="0" y="23177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CDE2C5-DEE9-0D98-64EF-AEB48CEE2FD3}"/>
                </a:ext>
              </a:extLst>
            </p:cNvPr>
            <p:cNvSpPr/>
            <p:nvPr/>
          </p:nvSpPr>
          <p:spPr>
            <a:xfrm>
              <a:off x="5540375" y="1670050"/>
              <a:ext cx="1298575" cy="342900"/>
            </a:xfrm>
            <a:custGeom>
              <a:avLst/>
              <a:gdLst>
                <a:gd name="connsiteX0" fmla="*/ 92075 w 1298575"/>
                <a:gd name="connsiteY0" fmla="*/ 88900 h 342900"/>
                <a:gd name="connsiteX1" fmla="*/ 92075 w 1298575"/>
                <a:gd name="connsiteY1" fmla="*/ 184150 h 342900"/>
                <a:gd name="connsiteX2" fmla="*/ 0 w 1298575"/>
                <a:gd name="connsiteY2" fmla="*/ 295275 h 342900"/>
                <a:gd name="connsiteX3" fmla="*/ 133350 w 1298575"/>
                <a:gd name="connsiteY3" fmla="*/ 323850 h 342900"/>
                <a:gd name="connsiteX4" fmla="*/ 873125 w 1298575"/>
                <a:gd name="connsiteY4" fmla="*/ 336550 h 342900"/>
                <a:gd name="connsiteX5" fmla="*/ 993775 w 1298575"/>
                <a:gd name="connsiteY5" fmla="*/ 342900 h 342900"/>
                <a:gd name="connsiteX6" fmla="*/ 1162050 w 1298575"/>
                <a:gd name="connsiteY6" fmla="*/ 333375 h 342900"/>
                <a:gd name="connsiteX7" fmla="*/ 1127125 w 1298575"/>
                <a:gd name="connsiteY7" fmla="*/ 168275 h 342900"/>
                <a:gd name="connsiteX8" fmla="*/ 1298575 w 1298575"/>
                <a:gd name="connsiteY8" fmla="*/ 161925 h 342900"/>
                <a:gd name="connsiteX9" fmla="*/ 1298575 w 1298575"/>
                <a:gd name="connsiteY9" fmla="*/ 50800 h 342900"/>
                <a:gd name="connsiteX10" fmla="*/ 1231900 w 1298575"/>
                <a:gd name="connsiteY10" fmla="*/ 0 h 342900"/>
                <a:gd name="connsiteX11" fmla="*/ 377825 w 1298575"/>
                <a:gd name="connsiteY11" fmla="*/ 6350 h 342900"/>
                <a:gd name="connsiteX12" fmla="*/ 304800 w 1298575"/>
                <a:gd name="connsiteY12" fmla="*/ 22225 h 342900"/>
                <a:gd name="connsiteX13" fmla="*/ 234950 w 1298575"/>
                <a:gd name="connsiteY13" fmla="*/ 28575 h 342900"/>
                <a:gd name="connsiteX14" fmla="*/ 92075 w 1298575"/>
                <a:gd name="connsiteY14" fmla="*/ 88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8575" h="342900">
                  <a:moveTo>
                    <a:pt x="92075" y="88900"/>
                  </a:moveTo>
                  <a:lnTo>
                    <a:pt x="92075" y="184150"/>
                  </a:lnTo>
                  <a:lnTo>
                    <a:pt x="0" y="295275"/>
                  </a:lnTo>
                  <a:lnTo>
                    <a:pt x="133350" y="323850"/>
                  </a:lnTo>
                  <a:lnTo>
                    <a:pt x="873125" y="336550"/>
                  </a:lnTo>
                  <a:lnTo>
                    <a:pt x="993775" y="342900"/>
                  </a:lnTo>
                  <a:lnTo>
                    <a:pt x="1162050" y="333375"/>
                  </a:lnTo>
                  <a:lnTo>
                    <a:pt x="1127125" y="168275"/>
                  </a:lnTo>
                  <a:lnTo>
                    <a:pt x="1298575" y="161925"/>
                  </a:lnTo>
                  <a:lnTo>
                    <a:pt x="1298575" y="50800"/>
                  </a:lnTo>
                  <a:lnTo>
                    <a:pt x="1231900" y="0"/>
                  </a:lnTo>
                  <a:lnTo>
                    <a:pt x="377825" y="6350"/>
                  </a:lnTo>
                  <a:lnTo>
                    <a:pt x="304800" y="22225"/>
                  </a:lnTo>
                  <a:lnTo>
                    <a:pt x="234950" y="28575"/>
                  </a:lnTo>
                  <a:lnTo>
                    <a:pt x="92075" y="889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6F5338-29FF-4947-263F-7FCA41EA4C29}"/>
                </a:ext>
              </a:extLst>
            </p:cNvPr>
            <p:cNvSpPr/>
            <p:nvPr/>
          </p:nvSpPr>
          <p:spPr>
            <a:xfrm>
              <a:off x="5269706" y="2176463"/>
              <a:ext cx="1481138" cy="488156"/>
            </a:xfrm>
            <a:custGeom>
              <a:avLst/>
              <a:gdLst>
                <a:gd name="connsiteX0" fmla="*/ 69057 w 1481138"/>
                <a:gd name="connsiteY0" fmla="*/ 252412 h 488156"/>
                <a:gd name="connsiteX1" fmla="*/ 119063 w 1481138"/>
                <a:gd name="connsiteY1" fmla="*/ 240506 h 488156"/>
                <a:gd name="connsiteX2" fmla="*/ 142875 w 1481138"/>
                <a:gd name="connsiteY2" fmla="*/ 269081 h 488156"/>
                <a:gd name="connsiteX3" fmla="*/ 202407 w 1481138"/>
                <a:gd name="connsiteY3" fmla="*/ 261937 h 488156"/>
                <a:gd name="connsiteX4" fmla="*/ 202407 w 1481138"/>
                <a:gd name="connsiteY4" fmla="*/ 192881 h 488156"/>
                <a:gd name="connsiteX5" fmla="*/ 190500 w 1481138"/>
                <a:gd name="connsiteY5" fmla="*/ 178593 h 488156"/>
                <a:gd name="connsiteX6" fmla="*/ 164307 w 1481138"/>
                <a:gd name="connsiteY6" fmla="*/ 176212 h 488156"/>
                <a:gd name="connsiteX7" fmla="*/ 164307 w 1481138"/>
                <a:gd name="connsiteY7" fmla="*/ 128587 h 488156"/>
                <a:gd name="connsiteX8" fmla="*/ 228600 w 1481138"/>
                <a:gd name="connsiteY8" fmla="*/ 76200 h 488156"/>
                <a:gd name="connsiteX9" fmla="*/ 316707 w 1481138"/>
                <a:gd name="connsiteY9" fmla="*/ 33337 h 488156"/>
                <a:gd name="connsiteX10" fmla="*/ 476250 w 1481138"/>
                <a:gd name="connsiteY10" fmla="*/ 14287 h 488156"/>
                <a:gd name="connsiteX11" fmla="*/ 935832 w 1481138"/>
                <a:gd name="connsiteY11" fmla="*/ 4762 h 488156"/>
                <a:gd name="connsiteX12" fmla="*/ 1407319 w 1481138"/>
                <a:gd name="connsiteY12" fmla="*/ 2381 h 488156"/>
                <a:gd name="connsiteX13" fmla="*/ 1445419 w 1481138"/>
                <a:gd name="connsiteY13" fmla="*/ 0 h 488156"/>
                <a:gd name="connsiteX14" fmla="*/ 1481138 w 1481138"/>
                <a:gd name="connsiteY14" fmla="*/ 233362 h 488156"/>
                <a:gd name="connsiteX15" fmla="*/ 1397794 w 1481138"/>
                <a:gd name="connsiteY15" fmla="*/ 283368 h 488156"/>
                <a:gd name="connsiteX16" fmla="*/ 1400175 w 1481138"/>
                <a:gd name="connsiteY16" fmla="*/ 376237 h 488156"/>
                <a:gd name="connsiteX17" fmla="*/ 1393032 w 1481138"/>
                <a:gd name="connsiteY17" fmla="*/ 445293 h 488156"/>
                <a:gd name="connsiteX18" fmla="*/ 1383507 w 1481138"/>
                <a:gd name="connsiteY18" fmla="*/ 445293 h 488156"/>
                <a:gd name="connsiteX19" fmla="*/ 1376363 w 1481138"/>
                <a:gd name="connsiteY19" fmla="*/ 402431 h 488156"/>
                <a:gd name="connsiteX20" fmla="*/ 1369219 w 1481138"/>
                <a:gd name="connsiteY20" fmla="*/ 450056 h 488156"/>
                <a:gd name="connsiteX21" fmla="*/ 1202532 w 1481138"/>
                <a:gd name="connsiteY21" fmla="*/ 481012 h 488156"/>
                <a:gd name="connsiteX22" fmla="*/ 1195388 w 1481138"/>
                <a:gd name="connsiteY22" fmla="*/ 340518 h 488156"/>
                <a:gd name="connsiteX23" fmla="*/ 1188244 w 1481138"/>
                <a:gd name="connsiteY23" fmla="*/ 340518 h 488156"/>
                <a:gd name="connsiteX24" fmla="*/ 1181100 w 1481138"/>
                <a:gd name="connsiteY24" fmla="*/ 483393 h 488156"/>
                <a:gd name="connsiteX25" fmla="*/ 916782 w 1481138"/>
                <a:gd name="connsiteY25" fmla="*/ 478631 h 488156"/>
                <a:gd name="connsiteX26" fmla="*/ 631032 w 1481138"/>
                <a:gd name="connsiteY26" fmla="*/ 485775 h 488156"/>
                <a:gd name="connsiteX27" fmla="*/ 621507 w 1481138"/>
                <a:gd name="connsiteY27" fmla="*/ 407193 h 488156"/>
                <a:gd name="connsiteX28" fmla="*/ 600075 w 1481138"/>
                <a:gd name="connsiteY28" fmla="*/ 409575 h 488156"/>
                <a:gd name="connsiteX29" fmla="*/ 597694 w 1481138"/>
                <a:gd name="connsiteY29" fmla="*/ 488156 h 488156"/>
                <a:gd name="connsiteX30" fmla="*/ 354807 w 1481138"/>
                <a:gd name="connsiteY30" fmla="*/ 469106 h 488156"/>
                <a:gd name="connsiteX31" fmla="*/ 157163 w 1481138"/>
                <a:gd name="connsiteY31" fmla="*/ 438150 h 488156"/>
                <a:gd name="connsiteX32" fmla="*/ 85725 w 1481138"/>
                <a:gd name="connsiteY32" fmla="*/ 423862 h 488156"/>
                <a:gd name="connsiteX33" fmla="*/ 38100 w 1481138"/>
                <a:gd name="connsiteY33" fmla="*/ 390525 h 488156"/>
                <a:gd name="connsiteX34" fmla="*/ 0 w 1481138"/>
                <a:gd name="connsiteY34" fmla="*/ 371475 h 488156"/>
                <a:gd name="connsiteX35" fmla="*/ 69057 w 1481138"/>
                <a:gd name="connsiteY35" fmla="*/ 252412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81138" h="488156">
                  <a:moveTo>
                    <a:pt x="69057" y="252412"/>
                  </a:moveTo>
                  <a:lnTo>
                    <a:pt x="119063" y="240506"/>
                  </a:lnTo>
                  <a:lnTo>
                    <a:pt x="142875" y="269081"/>
                  </a:lnTo>
                  <a:lnTo>
                    <a:pt x="202407" y="261937"/>
                  </a:lnTo>
                  <a:lnTo>
                    <a:pt x="202407" y="192881"/>
                  </a:lnTo>
                  <a:lnTo>
                    <a:pt x="190500" y="178593"/>
                  </a:lnTo>
                  <a:lnTo>
                    <a:pt x="164307" y="176212"/>
                  </a:lnTo>
                  <a:lnTo>
                    <a:pt x="164307" y="128587"/>
                  </a:lnTo>
                  <a:lnTo>
                    <a:pt x="228600" y="76200"/>
                  </a:lnTo>
                  <a:lnTo>
                    <a:pt x="316707" y="33337"/>
                  </a:lnTo>
                  <a:lnTo>
                    <a:pt x="476250" y="14287"/>
                  </a:lnTo>
                  <a:lnTo>
                    <a:pt x="935832" y="4762"/>
                  </a:lnTo>
                  <a:lnTo>
                    <a:pt x="1407319" y="2381"/>
                  </a:lnTo>
                  <a:lnTo>
                    <a:pt x="1445419" y="0"/>
                  </a:lnTo>
                  <a:lnTo>
                    <a:pt x="1481138" y="233362"/>
                  </a:lnTo>
                  <a:lnTo>
                    <a:pt x="1397794" y="283368"/>
                  </a:lnTo>
                  <a:cubicBezTo>
                    <a:pt x="1398588" y="314324"/>
                    <a:pt x="1399381" y="345281"/>
                    <a:pt x="1400175" y="376237"/>
                  </a:cubicBezTo>
                  <a:lnTo>
                    <a:pt x="1393032" y="445293"/>
                  </a:lnTo>
                  <a:lnTo>
                    <a:pt x="1383507" y="445293"/>
                  </a:lnTo>
                  <a:lnTo>
                    <a:pt x="1376363" y="402431"/>
                  </a:lnTo>
                  <a:lnTo>
                    <a:pt x="1369219" y="450056"/>
                  </a:lnTo>
                  <a:lnTo>
                    <a:pt x="1202532" y="481012"/>
                  </a:lnTo>
                  <a:lnTo>
                    <a:pt x="1195388" y="340518"/>
                  </a:lnTo>
                  <a:lnTo>
                    <a:pt x="1188244" y="340518"/>
                  </a:lnTo>
                  <a:lnTo>
                    <a:pt x="1181100" y="483393"/>
                  </a:lnTo>
                  <a:lnTo>
                    <a:pt x="916782" y="478631"/>
                  </a:lnTo>
                  <a:lnTo>
                    <a:pt x="631032" y="485775"/>
                  </a:lnTo>
                  <a:lnTo>
                    <a:pt x="621507" y="407193"/>
                  </a:lnTo>
                  <a:lnTo>
                    <a:pt x="600075" y="409575"/>
                  </a:lnTo>
                  <a:cubicBezTo>
                    <a:pt x="599281" y="435769"/>
                    <a:pt x="598488" y="461962"/>
                    <a:pt x="597694" y="488156"/>
                  </a:cubicBezTo>
                  <a:lnTo>
                    <a:pt x="354807" y="469106"/>
                  </a:lnTo>
                  <a:lnTo>
                    <a:pt x="157163" y="438150"/>
                  </a:lnTo>
                  <a:lnTo>
                    <a:pt x="85725" y="423862"/>
                  </a:lnTo>
                  <a:lnTo>
                    <a:pt x="38100" y="390525"/>
                  </a:lnTo>
                  <a:lnTo>
                    <a:pt x="0" y="371475"/>
                  </a:lnTo>
                  <a:lnTo>
                    <a:pt x="69057" y="2524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047483-A2A9-FEB2-B4BE-C2B43B802979}"/>
                </a:ext>
              </a:extLst>
            </p:cNvPr>
            <p:cNvSpPr/>
            <p:nvPr/>
          </p:nvSpPr>
          <p:spPr>
            <a:xfrm>
              <a:off x="3689350" y="2921000"/>
              <a:ext cx="6934200" cy="4000500"/>
            </a:xfrm>
            <a:custGeom>
              <a:avLst/>
              <a:gdLst>
                <a:gd name="connsiteX0" fmla="*/ 996950 w 6934200"/>
                <a:gd name="connsiteY0" fmla="*/ 933450 h 4000500"/>
                <a:gd name="connsiteX1" fmla="*/ 908050 w 6934200"/>
                <a:gd name="connsiteY1" fmla="*/ 933450 h 4000500"/>
                <a:gd name="connsiteX2" fmla="*/ 908050 w 6934200"/>
                <a:gd name="connsiteY2" fmla="*/ 850900 h 4000500"/>
                <a:gd name="connsiteX3" fmla="*/ 914400 w 6934200"/>
                <a:gd name="connsiteY3" fmla="*/ 762000 h 4000500"/>
                <a:gd name="connsiteX4" fmla="*/ 1143000 w 6934200"/>
                <a:gd name="connsiteY4" fmla="*/ 425450 h 4000500"/>
                <a:gd name="connsiteX5" fmla="*/ 1492250 w 6934200"/>
                <a:gd name="connsiteY5" fmla="*/ 31750 h 4000500"/>
                <a:gd name="connsiteX6" fmla="*/ 1758950 w 6934200"/>
                <a:gd name="connsiteY6" fmla="*/ 0 h 4000500"/>
                <a:gd name="connsiteX7" fmla="*/ 3181350 w 6934200"/>
                <a:gd name="connsiteY7" fmla="*/ 0 h 4000500"/>
                <a:gd name="connsiteX8" fmla="*/ 3581400 w 6934200"/>
                <a:gd name="connsiteY8" fmla="*/ 615950 h 4000500"/>
                <a:gd name="connsiteX9" fmla="*/ 3511550 w 6934200"/>
                <a:gd name="connsiteY9" fmla="*/ 615950 h 4000500"/>
                <a:gd name="connsiteX10" fmla="*/ 3511550 w 6934200"/>
                <a:gd name="connsiteY10" fmla="*/ 984250 h 4000500"/>
                <a:gd name="connsiteX11" fmla="*/ 3575050 w 6934200"/>
                <a:gd name="connsiteY11" fmla="*/ 984250 h 4000500"/>
                <a:gd name="connsiteX12" fmla="*/ 3625850 w 6934200"/>
                <a:gd name="connsiteY12" fmla="*/ 1250950 h 4000500"/>
                <a:gd name="connsiteX13" fmla="*/ 3676650 w 6934200"/>
                <a:gd name="connsiteY13" fmla="*/ 1250950 h 4000500"/>
                <a:gd name="connsiteX14" fmla="*/ 3676650 w 6934200"/>
                <a:gd name="connsiteY14" fmla="*/ 1301750 h 4000500"/>
                <a:gd name="connsiteX15" fmla="*/ 3943350 w 6934200"/>
                <a:gd name="connsiteY15" fmla="*/ 1301750 h 4000500"/>
                <a:gd name="connsiteX16" fmla="*/ 3943350 w 6934200"/>
                <a:gd name="connsiteY16" fmla="*/ 1333500 h 4000500"/>
                <a:gd name="connsiteX17" fmla="*/ 4159250 w 6934200"/>
                <a:gd name="connsiteY17" fmla="*/ 1333500 h 4000500"/>
                <a:gd name="connsiteX18" fmla="*/ 4203700 w 6934200"/>
                <a:gd name="connsiteY18" fmla="*/ 1543050 h 4000500"/>
                <a:gd name="connsiteX19" fmla="*/ 3771900 w 6934200"/>
                <a:gd name="connsiteY19" fmla="*/ 1543050 h 4000500"/>
                <a:gd name="connsiteX20" fmla="*/ 3860800 w 6934200"/>
                <a:gd name="connsiteY20" fmla="*/ 2216150 h 4000500"/>
                <a:gd name="connsiteX21" fmla="*/ 3854450 w 6934200"/>
                <a:gd name="connsiteY21" fmla="*/ 2235200 h 4000500"/>
                <a:gd name="connsiteX22" fmla="*/ 3359150 w 6934200"/>
                <a:gd name="connsiteY22" fmla="*/ 2051050 h 4000500"/>
                <a:gd name="connsiteX23" fmla="*/ 2965450 w 6934200"/>
                <a:gd name="connsiteY23" fmla="*/ 1873250 h 4000500"/>
                <a:gd name="connsiteX24" fmla="*/ 2870200 w 6934200"/>
                <a:gd name="connsiteY24" fmla="*/ 2051050 h 4000500"/>
                <a:gd name="connsiteX25" fmla="*/ 3848100 w 6934200"/>
                <a:gd name="connsiteY25" fmla="*/ 2514600 h 4000500"/>
                <a:gd name="connsiteX26" fmla="*/ 4051300 w 6934200"/>
                <a:gd name="connsiteY26" fmla="*/ 2705100 h 4000500"/>
                <a:gd name="connsiteX27" fmla="*/ 3956050 w 6934200"/>
                <a:gd name="connsiteY27" fmla="*/ 2736850 h 4000500"/>
                <a:gd name="connsiteX28" fmla="*/ 3956050 w 6934200"/>
                <a:gd name="connsiteY28" fmla="*/ 3016250 h 4000500"/>
                <a:gd name="connsiteX29" fmla="*/ 4584700 w 6934200"/>
                <a:gd name="connsiteY29" fmla="*/ 3327400 h 4000500"/>
                <a:gd name="connsiteX30" fmla="*/ 4838700 w 6934200"/>
                <a:gd name="connsiteY30" fmla="*/ 3390900 h 4000500"/>
                <a:gd name="connsiteX31" fmla="*/ 4991100 w 6934200"/>
                <a:gd name="connsiteY31" fmla="*/ 3371850 h 4000500"/>
                <a:gd name="connsiteX32" fmla="*/ 4997450 w 6934200"/>
                <a:gd name="connsiteY32" fmla="*/ 3346450 h 4000500"/>
                <a:gd name="connsiteX33" fmla="*/ 5194300 w 6934200"/>
                <a:gd name="connsiteY33" fmla="*/ 3302000 h 4000500"/>
                <a:gd name="connsiteX34" fmla="*/ 6934200 w 6934200"/>
                <a:gd name="connsiteY34" fmla="*/ 4000500 h 4000500"/>
                <a:gd name="connsiteX35" fmla="*/ 2705100 w 6934200"/>
                <a:gd name="connsiteY35" fmla="*/ 4000500 h 4000500"/>
                <a:gd name="connsiteX36" fmla="*/ 1936750 w 6934200"/>
                <a:gd name="connsiteY36" fmla="*/ 3702050 h 4000500"/>
                <a:gd name="connsiteX37" fmla="*/ 2794000 w 6934200"/>
                <a:gd name="connsiteY37" fmla="*/ 3460750 h 4000500"/>
                <a:gd name="connsiteX38" fmla="*/ 2851150 w 6934200"/>
                <a:gd name="connsiteY38" fmla="*/ 3486150 h 4000500"/>
                <a:gd name="connsiteX39" fmla="*/ 2978150 w 6934200"/>
                <a:gd name="connsiteY39" fmla="*/ 3454400 h 4000500"/>
                <a:gd name="connsiteX40" fmla="*/ 2990850 w 6934200"/>
                <a:gd name="connsiteY40" fmla="*/ 3467100 h 4000500"/>
                <a:gd name="connsiteX41" fmla="*/ 3041650 w 6934200"/>
                <a:gd name="connsiteY41" fmla="*/ 3448050 h 4000500"/>
                <a:gd name="connsiteX42" fmla="*/ 3060700 w 6934200"/>
                <a:gd name="connsiteY42" fmla="*/ 3454400 h 4000500"/>
                <a:gd name="connsiteX43" fmla="*/ 3117850 w 6934200"/>
                <a:gd name="connsiteY43" fmla="*/ 3435350 h 4000500"/>
                <a:gd name="connsiteX44" fmla="*/ 3117850 w 6934200"/>
                <a:gd name="connsiteY44" fmla="*/ 3276600 h 4000500"/>
                <a:gd name="connsiteX45" fmla="*/ 3035300 w 6934200"/>
                <a:gd name="connsiteY45" fmla="*/ 3289300 h 4000500"/>
                <a:gd name="connsiteX46" fmla="*/ 3035300 w 6934200"/>
                <a:gd name="connsiteY46" fmla="*/ 3200400 h 4000500"/>
                <a:gd name="connsiteX47" fmla="*/ 3003550 w 6934200"/>
                <a:gd name="connsiteY47" fmla="*/ 3194050 h 4000500"/>
                <a:gd name="connsiteX48" fmla="*/ 2876550 w 6934200"/>
                <a:gd name="connsiteY48" fmla="*/ 3219450 h 4000500"/>
                <a:gd name="connsiteX49" fmla="*/ 2628900 w 6934200"/>
                <a:gd name="connsiteY49" fmla="*/ 3067050 h 4000500"/>
                <a:gd name="connsiteX50" fmla="*/ 2628900 w 6934200"/>
                <a:gd name="connsiteY50" fmla="*/ 2971800 h 4000500"/>
                <a:gd name="connsiteX51" fmla="*/ 2514600 w 6934200"/>
                <a:gd name="connsiteY51" fmla="*/ 2952750 h 4000500"/>
                <a:gd name="connsiteX52" fmla="*/ 2171700 w 6934200"/>
                <a:gd name="connsiteY52" fmla="*/ 3028950 h 4000500"/>
                <a:gd name="connsiteX53" fmla="*/ 2159000 w 6934200"/>
                <a:gd name="connsiteY53" fmla="*/ 2857500 h 4000500"/>
                <a:gd name="connsiteX54" fmla="*/ 2139950 w 6934200"/>
                <a:gd name="connsiteY54" fmla="*/ 2857500 h 4000500"/>
                <a:gd name="connsiteX55" fmla="*/ 2146300 w 6934200"/>
                <a:gd name="connsiteY55" fmla="*/ 3041650 h 4000500"/>
                <a:gd name="connsiteX56" fmla="*/ 1898650 w 6934200"/>
                <a:gd name="connsiteY56" fmla="*/ 3117850 h 4000500"/>
                <a:gd name="connsiteX57" fmla="*/ 1181100 w 6934200"/>
                <a:gd name="connsiteY57" fmla="*/ 3219450 h 4000500"/>
                <a:gd name="connsiteX58" fmla="*/ 1174750 w 6934200"/>
                <a:gd name="connsiteY58" fmla="*/ 3092450 h 4000500"/>
                <a:gd name="connsiteX59" fmla="*/ 1155700 w 6934200"/>
                <a:gd name="connsiteY59" fmla="*/ 3092450 h 4000500"/>
                <a:gd name="connsiteX60" fmla="*/ 1143000 w 6934200"/>
                <a:gd name="connsiteY60" fmla="*/ 3225800 h 4000500"/>
                <a:gd name="connsiteX61" fmla="*/ 908050 w 6934200"/>
                <a:gd name="connsiteY61" fmla="*/ 3251200 h 4000500"/>
                <a:gd name="connsiteX62" fmla="*/ 800100 w 6934200"/>
                <a:gd name="connsiteY62" fmla="*/ 3162300 h 4000500"/>
                <a:gd name="connsiteX63" fmla="*/ 641350 w 6934200"/>
                <a:gd name="connsiteY63" fmla="*/ 3213100 h 4000500"/>
                <a:gd name="connsiteX64" fmla="*/ 647700 w 6934200"/>
                <a:gd name="connsiteY64" fmla="*/ 3257550 h 4000500"/>
                <a:gd name="connsiteX65" fmla="*/ 660400 w 6934200"/>
                <a:gd name="connsiteY65" fmla="*/ 3276600 h 4000500"/>
                <a:gd name="connsiteX66" fmla="*/ 565150 w 6934200"/>
                <a:gd name="connsiteY66" fmla="*/ 3270250 h 4000500"/>
                <a:gd name="connsiteX67" fmla="*/ 508000 w 6934200"/>
                <a:gd name="connsiteY67" fmla="*/ 3321050 h 4000500"/>
                <a:gd name="connsiteX68" fmla="*/ 0 w 6934200"/>
                <a:gd name="connsiteY68" fmla="*/ 3473450 h 4000500"/>
                <a:gd name="connsiteX69" fmla="*/ 698500 w 6934200"/>
                <a:gd name="connsiteY69" fmla="*/ 1435100 h 4000500"/>
                <a:gd name="connsiteX70" fmla="*/ 717550 w 6934200"/>
                <a:gd name="connsiteY70" fmla="*/ 1435100 h 4000500"/>
                <a:gd name="connsiteX71" fmla="*/ 723900 w 6934200"/>
                <a:gd name="connsiteY71" fmla="*/ 1416050 h 4000500"/>
                <a:gd name="connsiteX72" fmla="*/ 787400 w 6934200"/>
                <a:gd name="connsiteY72" fmla="*/ 1416050 h 4000500"/>
                <a:gd name="connsiteX73" fmla="*/ 793750 w 6934200"/>
                <a:gd name="connsiteY73" fmla="*/ 1403350 h 4000500"/>
                <a:gd name="connsiteX74" fmla="*/ 844550 w 6934200"/>
                <a:gd name="connsiteY74" fmla="*/ 1416050 h 4000500"/>
                <a:gd name="connsiteX75" fmla="*/ 882650 w 6934200"/>
                <a:gd name="connsiteY75" fmla="*/ 1416050 h 4000500"/>
                <a:gd name="connsiteX76" fmla="*/ 901700 w 6934200"/>
                <a:gd name="connsiteY76" fmla="*/ 1397000 h 4000500"/>
                <a:gd name="connsiteX77" fmla="*/ 908050 w 6934200"/>
                <a:gd name="connsiteY77" fmla="*/ 1276350 h 4000500"/>
                <a:gd name="connsiteX78" fmla="*/ 889000 w 6934200"/>
                <a:gd name="connsiteY78" fmla="*/ 1257300 h 4000500"/>
                <a:gd name="connsiteX79" fmla="*/ 857250 w 6934200"/>
                <a:gd name="connsiteY79" fmla="*/ 1257300 h 4000500"/>
                <a:gd name="connsiteX80" fmla="*/ 914400 w 6934200"/>
                <a:gd name="connsiteY80" fmla="*/ 1079500 h 4000500"/>
                <a:gd name="connsiteX81" fmla="*/ 971550 w 6934200"/>
                <a:gd name="connsiteY81" fmla="*/ 1079500 h 4000500"/>
                <a:gd name="connsiteX82" fmla="*/ 1003300 w 6934200"/>
                <a:gd name="connsiteY82" fmla="*/ 1066800 h 4000500"/>
                <a:gd name="connsiteX83" fmla="*/ 996950 w 6934200"/>
                <a:gd name="connsiteY83" fmla="*/ 933450 h 400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934200" h="4000500">
                  <a:moveTo>
                    <a:pt x="996950" y="933450"/>
                  </a:moveTo>
                  <a:lnTo>
                    <a:pt x="908050" y="933450"/>
                  </a:lnTo>
                  <a:lnTo>
                    <a:pt x="908050" y="850900"/>
                  </a:lnTo>
                  <a:lnTo>
                    <a:pt x="914400" y="762000"/>
                  </a:lnTo>
                  <a:lnTo>
                    <a:pt x="1143000" y="425450"/>
                  </a:lnTo>
                  <a:lnTo>
                    <a:pt x="1492250" y="31750"/>
                  </a:lnTo>
                  <a:lnTo>
                    <a:pt x="1758950" y="0"/>
                  </a:lnTo>
                  <a:lnTo>
                    <a:pt x="3181350" y="0"/>
                  </a:lnTo>
                  <a:lnTo>
                    <a:pt x="3581400" y="615950"/>
                  </a:lnTo>
                  <a:lnTo>
                    <a:pt x="3511550" y="615950"/>
                  </a:lnTo>
                  <a:lnTo>
                    <a:pt x="3511550" y="984250"/>
                  </a:lnTo>
                  <a:lnTo>
                    <a:pt x="3575050" y="984250"/>
                  </a:lnTo>
                  <a:lnTo>
                    <a:pt x="3625850" y="1250950"/>
                  </a:lnTo>
                  <a:lnTo>
                    <a:pt x="3676650" y="1250950"/>
                  </a:lnTo>
                  <a:lnTo>
                    <a:pt x="3676650" y="1301750"/>
                  </a:lnTo>
                  <a:lnTo>
                    <a:pt x="3943350" y="1301750"/>
                  </a:lnTo>
                  <a:lnTo>
                    <a:pt x="3943350" y="1333500"/>
                  </a:lnTo>
                  <a:lnTo>
                    <a:pt x="4159250" y="1333500"/>
                  </a:lnTo>
                  <a:lnTo>
                    <a:pt x="4203700" y="1543050"/>
                  </a:lnTo>
                  <a:lnTo>
                    <a:pt x="3771900" y="1543050"/>
                  </a:lnTo>
                  <a:lnTo>
                    <a:pt x="3860800" y="2216150"/>
                  </a:lnTo>
                  <a:lnTo>
                    <a:pt x="3854450" y="2235200"/>
                  </a:lnTo>
                  <a:lnTo>
                    <a:pt x="3359150" y="2051050"/>
                  </a:lnTo>
                  <a:lnTo>
                    <a:pt x="2965450" y="1873250"/>
                  </a:lnTo>
                  <a:lnTo>
                    <a:pt x="2870200" y="2051050"/>
                  </a:lnTo>
                  <a:lnTo>
                    <a:pt x="3848100" y="2514600"/>
                  </a:lnTo>
                  <a:lnTo>
                    <a:pt x="4051300" y="2705100"/>
                  </a:lnTo>
                  <a:lnTo>
                    <a:pt x="3956050" y="2736850"/>
                  </a:lnTo>
                  <a:lnTo>
                    <a:pt x="3956050" y="3016250"/>
                  </a:lnTo>
                  <a:lnTo>
                    <a:pt x="4584700" y="3327400"/>
                  </a:lnTo>
                  <a:lnTo>
                    <a:pt x="4838700" y="3390900"/>
                  </a:lnTo>
                  <a:lnTo>
                    <a:pt x="4991100" y="3371850"/>
                  </a:lnTo>
                  <a:lnTo>
                    <a:pt x="4997450" y="3346450"/>
                  </a:lnTo>
                  <a:lnTo>
                    <a:pt x="5194300" y="3302000"/>
                  </a:lnTo>
                  <a:lnTo>
                    <a:pt x="6934200" y="4000500"/>
                  </a:lnTo>
                  <a:lnTo>
                    <a:pt x="2705100" y="4000500"/>
                  </a:lnTo>
                  <a:lnTo>
                    <a:pt x="1936750" y="3702050"/>
                  </a:lnTo>
                  <a:lnTo>
                    <a:pt x="2794000" y="3460750"/>
                  </a:lnTo>
                  <a:lnTo>
                    <a:pt x="2851150" y="3486150"/>
                  </a:lnTo>
                  <a:lnTo>
                    <a:pt x="2978150" y="3454400"/>
                  </a:lnTo>
                  <a:lnTo>
                    <a:pt x="2990850" y="3467100"/>
                  </a:lnTo>
                  <a:lnTo>
                    <a:pt x="3041650" y="3448050"/>
                  </a:lnTo>
                  <a:lnTo>
                    <a:pt x="3060700" y="3454400"/>
                  </a:lnTo>
                  <a:lnTo>
                    <a:pt x="3117850" y="3435350"/>
                  </a:lnTo>
                  <a:lnTo>
                    <a:pt x="3117850" y="3276600"/>
                  </a:lnTo>
                  <a:lnTo>
                    <a:pt x="3035300" y="3289300"/>
                  </a:lnTo>
                  <a:lnTo>
                    <a:pt x="3035300" y="3200400"/>
                  </a:lnTo>
                  <a:lnTo>
                    <a:pt x="3003550" y="3194050"/>
                  </a:lnTo>
                  <a:lnTo>
                    <a:pt x="2876550" y="3219450"/>
                  </a:lnTo>
                  <a:lnTo>
                    <a:pt x="2628900" y="3067050"/>
                  </a:lnTo>
                  <a:lnTo>
                    <a:pt x="2628900" y="2971800"/>
                  </a:lnTo>
                  <a:lnTo>
                    <a:pt x="2514600" y="2952750"/>
                  </a:lnTo>
                  <a:lnTo>
                    <a:pt x="2171700" y="3028950"/>
                  </a:lnTo>
                  <a:lnTo>
                    <a:pt x="2159000" y="2857500"/>
                  </a:lnTo>
                  <a:lnTo>
                    <a:pt x="2139950" y="2857500"/>
                  </a:lnTo>
                  <a:lnTo>
                    <a:pt x="2146300" y="3041650"/>
                  </a:lnTo>
                  <a:lnTo>
                    <a:pt x="1898650" y="3117850"/>
                  </a:lnTo>
                  <a:lnTo>
                    <a:pt x="1181100" y="3219450"/>
                  </a:lnTo>
                  <a:lnTo>
                    <a:pt x="1174750" y="3092450"/>
                  </a:lnTo>
                  <a:lnTo>
                    <a:pt x="1155700" y="3092450"/>
                  </a:lnTo>
                  <a:lnTo>
                    <a:pt x="1143000" y="3225800"/>
                  </a:lnTo>
                  <a:lnTo>
                    <a:pt x="908050" y="3251200"/>
                  </a:lnTo>
                  <a:lnTo>
                    <a:pt x="800100" y="3162300"/>
                  </a:lnTo>
                  <a:lnTo>
                    <a:pt x="641350" y="3213100"/>
                  </a:lnTo>
                  <a:lnTo>
                    <a:pt x="647700" y="3257550"/>
                  </a:lnTo>
                  <a:lnTo>
                    <a:pt x="660400" y="3276600"/>
                  </a:lnTo>
                  <a:lnTo>
                    <a:pt x="565150" y="3270250"/>
                  </a:lnTo>
                  <a:lnTo>
                    <a:pt x="508000" y="3321050"/>
                  </a:lnTo>
                  <a:lnTo>
                    <a:pt x="0" y="3473450"/>
                  </a:lnTo>
                  <a:lnTo>
                    <a:pt x="698500" y="1435100"/>
                  </a:lnTo>
                  <a:lnTo>
                    <a:pt x="717550" y="1435100"/>
                  </a:lnTo>
                  <a:lnTo>
                    <a:pt x="723900" y="1416050"/>
                  </a:lnTo>
                  <a:lnTo>
                    <a:pt x="787400" y="1416050"/>
                  </a:lnTo>
                  <a:lnTo>
                    <a:pt x="793750" y="1403350"/>
                  </a:lnTo>
                  <a:lnTo>
                    <a:pt x="844550" y="1416050"/>
                  </a:lnTo>
                  <a:lnTo>
                    <a:pt x="882650" y="1416050"/>
                  </a:lnTo>
                  <a:lnTo>
                    <a:pt x="901700" y="1397000"/>
                  </a:lnTo>
                  <a:lnTo>
                    <a:pt x="908050" y="1276350"/>
                  </a:lnTo>
                  <a:lnTo>
                    <a:pt x="889000" y="1257300"/>
                  </a:lnTo>
                  <a:lnTo>
                    <a:pt x="857250" y="1257300"/>
                  </a:lnTo>
                  <a:lnTo>
                    <a:pt x="914400" y="1079500"/>
                  </a:lnTo>
                  <a:lnTo>
                    <a:pt x="971550" y="1079500"/>
                  </a:lnTo>
                  <a:lnTo>
                    <a:pt x="1003300" y="1066800"/>
                  </a:lnTo>
                  <a:lnTo>
                    <a:pt x="996950" y="93345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996950 w 6934200"/>
                        <a:gd name="connsiteY0" fmla="*/ 933450 h 4000500"/>
                        <a:gd name="connsiteX1" fmla="*/ 908050 w 6934200"/>
                        <a:gd name="connsiteY1" fmla="*/ 933450 h 4000500"/>
                        <a:gd name="connsiteX2" fmla="*/ 908050 w 6934200"/>
                        <a:gd name="connsiteY2" fmla="*/ 850900 h 4000500"/>
                        <a:gd name="connsiteX3" fmla="*/ 914400 w 6934200"/>
                        <a:gd name="connsiteY3" fmla="*/ 762000 h 4000500"/>
                        <a:gd name="connsiteX4" fmla="*/ 1143000 w 6934200"/>
                        <a:gd name="connsiteY4" fmla="*/ 425450 h 4000500"/>
                        <a:gd name="connsiteX5" fmla="*/ 1492250 w 6934200"/>
                        <a:gd name="connsiteY5" fmla="*/ 31750 h 4000500"/>
                        <a:gd name="connsiteX6" fmla="*/ 1758950 w 6934200"/>
                        <a:gd name="connsiteY6" fmla="*/ 0 h 4000500"/>
                        <a:gd name="connsiteX7" fmla="*/ 3181350 w 6934200"/>
                        <a:gd name="connsiteY7" fmla="*/ 0 h 4000500"/>
                        <a:gd name="connsiteX8" fmla="*/ 3581400 w 6934200"/>
                        <a:gd name="connsiteY8" fmla="*/ 615950 h 4000500"/>
                        <a:gd name="connsiteX9" fmla="*/ 3511550 w 6934200"/>
                        <a:gd name="connsiteY9" fmla="*/ 615950 h 4000500"/>
                        <a:gd name="connsiteX10" fmla="*/ 3511550 w 6934200"/>
                        <a:gd name="connsiteY10" fmla="*/ 984250 h 4000500"/>
                        <a:gd name="connsiteX11" fmla="*/ 3575050 w 6934200"/>
                        <a:gd name="connsiteY11" fmla="*/ 984250 h 4000500"/>
                        <a:gd name="connsiteX12" fmla="*/ 3625850 w 6934200"/>
                        <a:gd name="connsiteY12" fmla="*/ 1250950 h 4000500"/>
                        <a:gd name="connsiteX13" fmla="*/ 3676650 w 6934200"/>
                        <a:gd name="connsiteY13" fmla="*/ 1250950 h 4000500"/>
                        <a:gd name="connsiteX14" fmla="*/ 3676650 w 6934200"/>
                        <a:gd name="connsiteY14" fmla="*/ 1301750 h 4000500"/>
                        <a:gd name="connsiteX15" fmla="*/ 3943350 w 6934200"/>
                        <a:gd name="connsiteY15" fmla="*/ 1301750 h 4000500"/>
                        <a:gd name="connsiteX16" fmla="*/ 3943350 w 6934200"/>
                        <a:gd name="connsiteY16" fmla="*/ 1333500 h 4000500"/>
                        <a:gd name="connsiteX17" fmla="*/ 4159250 w 6934200"/>
                        <a:gd name="connsiteY17" fmla="*/ 1333500 h 4000500"/>
                        <a:gd name="connsiteX18" fmla="*/ 4203700 w 6934200"/>
                        <a:gd name="connsiteY18" fmla="*/ 1543050 h 4000500"/>
                        <a:gd name="connsiteX19" fmla="*/ 3771900 w 6934200"/>
                        <a:gd name="connsiteY19" fmla="*/ 1543050 h 4000500"/>
                        <a:gd name="connsiteX20" fmla="*/ 3860800 w 6934200"/>
                        <a:gd name="connsiteY20" fmla="*/ 2216150 h 4000500"/>
                        <a:gd name="connsiteX21" fmla="*/ 3854450 w 6934200"/>
                        <a:gd name="connsiteY21" fmla="*/ 2235200 h 4000500"/>
                        <a:gd name="connsiteX22" fmla="*/ 3359150 w 6934200"/>
                        <a:gd name="connsiteY22" fmla="*/ 2051050 h 4000500"/>
                        <a:gd name="connsiteX23" fmla="*/ 2965450 w 6934200"/>
                        <a:gd name="connsiteY23" fmla="*/ 1873250 h 4000500"/>
                        <a:gd name="connsiteX24" fmla="*/ 2870200 w 6934200"/>
                        <a:gd name="connsiteY24" fmla="*/ 2051050 h 4000500"/>
                        <a:gd name="connsiteX25" fmla="*/ 3848100 w 6934200"/>
                        <a:gd name="connsiteY25" fmla="*/ 2514600 h 4000500"/>
                        <a:gd name="connsiteX26" fmla="*/ 4051300 w 6934200"/>
                        <a:gd name="connsiteY26" fmla="*/ 2705100 h 4000500"/>
                        <a:gd name="connsiteX27" fmla="*/ 3956050 w 6934200"/>
                        <a:gd name="connsiteY27" fmla="*/ 2736850 h 4000500"/>
                        <a:gd name="connsiteX28" fmla="*/ 3956050 w 6934200"/>
                        <a:gd name="connsiteY28" fmla="*/ 3016250 h 4000500"/>
                        <a:gd name="connsiteX29" fmla="*/ 4584700 w 6934200"/>
                        <a:gd name="connsiteY29" fmla="*/ 3327400 h 4000500"/>
                        <a:gd name="connsiteX30" fmla="*/ 4838700 w 6934200"/>
                        <a:gd name="connsiteY30" fmla="*/ 3390900 h 4000500"/>
                        <a:gd name="connsiteX31" fmla="*/ 4991100 w 6934200"/>
                        <a:gd name="connsiteY31" fmla="*/ 3371850 h 4000500"/>
                        <a:gd name="connsiteX32" fmla="*/ 4997450 w 6934200"/>
                        <a:gd name="connsiteY32" fmla="*/ 3346450 h 4000500"/>
                        <a:gd name="connsiteX33" fmla="*/ 5194300 w 6934200"/>
                        <a:gd name="connsiteY33" fmla="*/ 3302000 h 4000500"/>
                        <a:gd name="connsiteX34" fmla="*/ 6934200 w 6934200"/>
                        <a:gd name="connsiteY34" fmla="*/ 4000500 h 4000500"/>
                        <a:gd name="connsiteX35" fmla="*/ 2705100 w 6934200"/>
                        <a:gd name="connsiteY35" fmla="*/ 4000500 h 4000500"/>
                        <a:gd name="connsiteX36" fmla="*/ 1936750 w 6934200"/>
                        <a:gd name="connsiteY36" fmla="*/ 3702050 h 4000500"/>
                        <a:gd name="connsiteX37" fmla="*/ 2794000 w 6934200"/>
                        <a:gd name="connsiteY37" fmla="*/ 3460750 h 4000500"/>
                        <a:gd name="connsiteX38" fmla="*/ 2851150 w 6934200"/>
                        <a:gd name="connsiteY38" fmla="*/ 3486150 h 4000500"/>
                        <a:gd name="connsiteX39" fmla="*/ 2978150 w 6934200"/>
                        <a:gd name="connsiteY39" fmla="*/ 3454400 h 4000500"/>
                        <a:gd name="connsiteX40" fmla="*/ 2990850 w 6934200"/>
                        <a:gd name="connsiteY40" fmla="*/ 3467100 h 4000500"/>
                        <a:gd name="connsiteX41" fmla="*/ 3041650 w 6934200"/>
                        <a:gd name="connsiteY41" fmla="*/ 3448050 h 4000500"/>
                        <a:gd name="connsiteX42" fmla="*/ 3060700 w 6934200"/>
                        <a:gd name="connsiteY42" fmla="*/ 3454400 h 4000500"/>
                        <a:gd name="connsiteX43" fmla="*/ 3117850 w 6934200"/>
                        <a:gd name="connsiteY43" fmla="*/ 3435350 h 4000500"/>
                        <a:gd name="connsiteX44" fmla="*/ 3117850 w 6934200"/>
                        <a:gd name="connsiteY44" fmla="*/ 3276600 h 4000500"/>
                        <a:gd name="connsiteX45" fmla="*/ 3035300 w 6934200"/>
                        <a:gd name="connsiteY45" fmla="*/ 3289300 h 4000500"/>
                        <a:gd name="connsiteX46" fmla="*/ 3035300 w 6934200"/>
                        <a:gd name="connsiteY46" fmla="*/ 3200400 h 4000500"/>
                        <a:gd name="connsiteX47" fmla="*/ 3003550 w 6934200"/>
                        <a:gd name="connsiteY47" fmla="*/ 3194050 h 4000500"/>
                        <a:gd name="connsiteX48" fmla="*/ 2876550 w 6934200"/>
                        <a:gd name="connsiteY48" fmla="*/ 3219450 h 4000500"/>
                        <a:gd name="connsiteX49" fmla="*/ 2628900 w 6934200"/>
                        <a:gd name="connsiteY49" fmla="*/ 3067050 h 4000500"/>
                        <a:gd name="connsiteX50" fmla="*/ 2628900 w 6934200"/>
                        <a:gd name="connsiteY50" fmla="*/ 2971800 h 4000500"/>
                        <a:gd name="connsiteX51" fmla="*/ 2514600 w 6934200"/>
                        <a:gd name="connsiteY51" fmla="*/ 2952750 h 4000500"/>
                        <a:gd name="connsiteX52" fmla="*/ 2171700 w 6934200"/>
                        <a:gd name="connsiteY52" fmla="*/ 3028950 h 4000500"/>
                        <a:gd name="connsiteX53" fmla="*/ 2159000 w 6934200"/>
                        <a:gd name="connsiteY53" fmla="*/ 2857500 h 4000500"/>
                        <a:gd name="connsiteX54" fmla="*/ 2139950 w 6934200"/>
                        <a:gd name="connsiteY54" fmla="*/ 2857500 h 4000500"/>
                        <a:gd name="connsiteX55" fmla="*/ 2146300 w 6934200"/>
                        <a:gd name="connsiteY55" fmla="*/ 3041650 h 4000500"/>
                        <a:gd name="connsiteX56" fmla="*/ 1898650 w 6934200"/>
                        <a:gd name="connsiteY56" fmla="*/ 3117850 h 4000500"/>
                        <a:gd name="connsiteX57" fmla="*/ 1181100 w 6934200"/>
                        <a:gd name="connsiteY57" fmla="*/ 3219450 h 4000500"/>
                        <a:gd name="connsiteX58" fmla="*/ 1174750 w 6934200"/>
                        <a:gd name="connsiteY58" fmla="*/ 3092450 h 4000500"/>
                        <a:gd name="connsiteX59" fmla="*/ 1155700 w 6934200"/>
                        <a:gd name="connsiteY59" fmla="*/ 3092450 h 4000500"/>
                        <a:gd name="connsiteX60" fmla="*/ 1143000 w 6934200"/>
                        <a:gd name="connsiteY60" fmla="*/ 3225800 h 4000500"/>
                        <a:gd name="connsiteX61" fmla="*/ 908050 w 6934200"/>
                        <a:gd name="connsiteY61" fmla="*/ 3251200 h 4000500"/>
                        <a:gd name="connsiteX62" fmla="*/ 800100 w 6934200"/>
                        <a:gd name="connsiteY62" fmla="*/ 3162300 h 4000500"/>
                        <a:gd name="connsiteX63" fmla="*/ 641350 w 6934200"/>
                        <a:gd name="connsiteY63" fmla="*/ 3213100 h 4000500"/>
                        <a:gd name="connsiteX64" fmla="*/ 647700 w 6934200"/>
                        <a:gd name="connsiteY64" fmla="*/ 3257550 h 4000500"/>
                        <a:gd name="connsiteX65" fmla="*/ 660400 w 6934200"/>
                        <a:gd name="connsiteY65" fmla="*/ 3276600 h 4000500"/>
                        <a:gd name="connsiteX66" fmla="*/ 565150 w 6934200"/>
                        <a:gd name="connsiteY66" fmla="*/ 3270250 h 4000500"/>
                        <a:gd name="connsiteX67" fmla="*/ 508000 w 6934200"/>
                        <a:gd name="connsiteY67" fmla="*/ 3321050 h 4000500"/>
                        <a:gd name="connsiteX68" fmla="*/ 0 w 6934200"/>
                        <a:gd name="connsiteY68" fmla="*/ 3473450 h 4000500"/>
                        <a:gd name="connsiteX69" fmla="*/ 698500 w 6934200"/>
                        <a:gd name="connsiteY69" fmla="*/ 1435100 h 4000500"/>
                        <a:gd name="connsiteX70" fmla="*/ 717550 w 6934200"/>
                        <a:gd name="connsiteY70" fmla="*/ 1435100 h 4000500"/>
                        <a:gd name="connsiteX71" fmla="*/ 723900 w 6934200"/>
                        <a:gd name="connsiteY71" fmla="*/ 1416050 h 4000500"/>
                        <a:gd name="connsiteX72" fmla="*/ 787400 w 6934200"/>
                        <a:gd name="connsiteY72" fmla="*/ 1416050 h 4000500"/>
                        <a:gd name="connsiteX73" fmla="*/ 793750 w 6934200"/>
                        <a:gd name="connsiteY73" fmla="*/ 1403350 h 4000500"/>
                        <a:gd name="connsiteX74" fmla="*/ 844550 w 6934200"/>
                        <a:gd name="connsiteY74" fmla="*/ 1416050 h 4000500"/>
                        <a:gd name="connsiteX75" fmla="*/ 882650 w 6934200"/>
                        <a:gd name="connsiteY75" fmla="*/ 1416050 h 4000500"/>
                        <a:gd name="connsiteX76" fmla="*/ 901700 w 6934200"/>
                        <a:gd name="connsiteY76" fmla="*/ 1397000 h 4000500"/>
                        <a:gd name="connsiteX77" fmla="*/ 908050 w 6934200"/>
                        <a:gd name="connsiteY77" fmla="*/ 1276350 h 4000500"/>
                        <a:gd name="connsiteX78" fmla="*/ 889000 w 6934200"/>
                        <a:gd name="connsiteY78" fmla="*/ 1257300 h 4000500"/>
                        <a:gd name="connsiteX79" fmla="*/ 857250 w 6934200"/>
                        <a:gd name="connsiteY79" fmla="*/ 1257300 h 4000500"/>
                        <a:gd name="connsiteX80" fmla="*/ 914400 w 6934200"/>
                        <a:gd name="connsiteY80" fmla="*/ 1079500 h 4000500"/>
                        <a:gd name="connsiteX81" fmla="*/ 971550 w 6934200"/>
                        <a:gd name="connsiteY81" fmla="*/ 1079500 h 4000500"/>
                        <a:gd name="connsiteX82" fmla="*/ 1003300 w 6934200"/>
                        <a:gd name="connsiteY82" fmla="*/ 1066800 h 4000500"/>
                        <a:gd name="connsiteX83" fmla="*/ 996950 w 6934200"/>
                        <a:gd name="connsiteY83" fmla="*/ 933450 h 40005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</a:cxnLst>
                      <a:rect l="l" t="t" r="r" b="b"/>
                      <a:pathLst>
                        <a:path w="6934200" h="4000500" fill="none" extrusionOk="0">
                          <a:moveTo>
                            <a:pt x="996950" y="933450"/>
                          </a:moveTo>
                          <a:cubicBezTo>
                            <a:pt x="961108" y="938494"/>
                            <a:pt x="927115" y="930807"/>
                            <a:pt x="908050" y="933450"/>
                          </a:cubicBezTo>
                          <a:cubicBezTo>
                            <a:pt x="903534" y="894775"/>
                            <a:pt x="911508" y="890953"/>
                            <a:pt x="908050" y="850900"/>
                          </a:cubicBezTo>
                          <a:cubicBezTo>
                            <a:pt x="916756" y="828905"/>
                            <a:pt x="910692" y="788713"/>
                            <a:pt x="914400" y="762000"/>
                          </a:cubicBezTo>
                          <a:cubicBezTo>
                            <a:pt x="957974" y="695800"/>
                            <a:pt x="1105596" y="479076"/>
                            <a:pt x="1143000" y="425450"/>
                          </a:cubicBezTo>
                          <a:cubicBezTo>
                            <a:pt x="1286271" y="215228"/>
                            <a:pt x="1376920" y="140612"/>
                            <a:pt x="1492250" y="31750"/>
                          </a:cubicBezTo>
                          <a:cubicBezTo>
                            <a:pt x="1558233" y="33298"/>
                            <a:pt x="1713045" y="17309"/>
                            <a:pt x="1758950" y="0"/>
                          </a:cubicBezTo>
                          <a:cubicBezTo>
                            <a:pt x="2274973" y="-24707"/>
                            <a:pt x="2664770" y="-98199"/>
                            <a:pt x="3181350" y="0"/>
                          </a:cubicBezTo>
                          <a:cubicBezTo>
                            <a:pt x="3266407" y="236627"/>
                            <a:pt x="3358585" y="343839"/>
                            <a:pt x="3581400" y="615950"/>
                          </a:cubicBezTo>
                          <a:cubicBezTo>
                            <a:pt x="3570531" y="611004"/>
                            <a:pt x="3542608" y="618473"/>
                            <a:pt x="3511550" y="615950"/>
                          </a:cubicBezTo>
                          <a:cubicBezTo>
                            <a:pt x="3487344" y="709465"/>
                            <a:pt x="3484370" y="897548"/>
                            <a:pt x="3511550" y="984250"/>
                          </a:cubicBezTo>
                          <a:cubicBezTo>
                            <a:pt x="3534950" y="988163"/>
                            <a:pt x="3544693" y="987339"/>
                            <a:pt x="3575050" y="984250"/>
                          </a:cubicBezTo>
                          <a:cubicBezTo>
                            <a:pt x="3585062" y="1052235"/>
                            <a:pt x="3601338" y="1180122"/>
                            <a:pt x="3625850" y="1250950"/>
                          </a:cubicBezTo>
                          <a:cubicBezTo>
                            <a:pt x="3635633" y="1252601"/>
                            <a:pt x="3653433" y="1249338"/>
                            <a:pt x="3676650" y="1250950"/>
                          </a:cubicBezTo>
                          <a:cubicBezTo>
                            <a:pt x="3676958" y="1266335"/>
                            <a:pt x="3680101" y="1295742"/>
                            <a:pt x="3676650" y="1301750"/>
                          </a:cubicBezTo>
                          <a:cubicBezTo>
                            <a:pt x="3760573" y="1284296"/>
                            <a:pt x="3878718" y="1322459"/>
                            <a:pt x="3943350" y="1301750"/>
                          </a:cubicBezTo>
                          <a:cubicBezTo>
                            <a:pt x="3941267" y="1313557"/>
                            <a:pt x="3941313" y="1323542"/>
                            <a:pt x="3943350" y="1333500"/>
                          </a:cubicBezTo>
                          <a:cubicBezTo>
                            <a:pt x="4036895" y="1341595"/>
                            <a:pt x="4128581" y="1314218"/>
                            <a:pt x="4159250" y="1333500"/>
                          </a:cubicBezTo>
                          <a:cubicBezTo>
                            <a:pt x="4160131" y="1404054"/>
                            <a:pt x="4202907" y="1492631"/>
                            <a:pt x="4203700" y="1543050"/>
                          </a:cubicBezTo>
                          <a:cubicBezTo>
                            <a:pt x="4121858" y="1512102"/>
                            <a:pt x="3938927" y="1543808"/>
                            <a:pt x="3771900" y="1543050"/>
                          </a:cubicBezTo>
                          <a:cubicBezTo>
                            <a:pt x="3776600" y="1624507"/>
                            <a:pt x="3843760" y="1966737"/>
                            <a:pt x="3860800" y="2216150"/>
                          </a:cubicBezTo>
                          <a:cubicBezTo>
                            <a:pt x="3859498" y="2222334"/>
                            <a:pt x="3856638" y="2226513"/>
                            <a:pt x="3854450" y="2235200"/>
                          </a:cubicBezTo>
                          <a:cubicBezTo>
                            <a:pt x="3702739" y="2169798"/>
                            <a:pt x="3417087" y="2048829"/>
                            <a:pt x="3359150" y="2051050"/>
                          </a:cubicBezTo>
                          <a:cubicBezTo>
                            <a:pt x="3200522" y="1957901"/>
                            <a:pt x="3013627" y="1899340"/>
                            <a:pt x="2965450" y="1873250"/>
                          </a:cubicBezTo>
                          <a:cubicBezTo>
                            <a:pt x="2941463" y="1906434"/>
                            <a:pt x="2922997" y="1982594"/>
                            <a:pt x="2870200" y="2051050"/>
                          </a:cubicBezTo>
                          <a:cubicBezTo>
                            <a:pt x="3125968" y="2078456"/>
                            <a:pt x="3479386" y="2437433"/>
                            <a:pt x="3848100" y="2514600"/>
                          </a:cubicBezTo>
                          <a:cubicBezTo>
                            <a:pt x="3865889" y="2541982"/>
                            <a:pt x="3986967" y="2642069"/>
                            <a:pt x="4051300" y="2705100"/>
                          </a:cubicBezTo>
                          <a:cubicBezTo>
                            <a:pt x="4029528" y="2720452"/>
                            <a:pt x="3994705" y="2727451"/>
                            <a:pt x="3956050" y="2736850"/>
                          </a:cubicBezTo>
                          <a:cubicBezTo>
                            <a:pt x="3980672" y="2800462"/>
                            <a:pt x="3949222" y="2968511"/>
                            <a:pt x="3956050" y="3016250"/>
                          </a:cubicBezTo>
                          <a:cubicBezTo>
                            <a:pt x="4231065" y="3155417"/>
                            <a:pt x="4442472" y="3226380"/>
                            <a:pt x="4584700" y="3327400"/>
                          </a:cubicBezTo>
                          <a:cubicBezTo>
                            <a:pt x="4672416" y="3339180"/>
                            <a:pt x="4754021" y="3373114"/>
                            <a:pt x="4838700" y="3390900"/>
                          </a:cubicBezTo>
                          <a:cubicBezTo>
                            <a:pt x="4892436" y="3374846"/>
                            <a:pt x="4919536" y="3381179"/>
                            <a:pt x="4991100" y="3371850"/>
                          </a:cubicBezTo>
                          <a:cubicBezTo>
                            <a:pt x="4994690" y="3361423"/>
                            <a:pt x="4993957" y="3352859"/>
                            <a:pt x="4997450" y="3346450"/>
                          </a:cubicBezTo>
                          <a:cubicBezTo>
                            <a:pt x="5075882" y="3317116"/>
                            <a:pt x="5101937" y="3304991"/>
                            <a:pt x="5194300" y="3302000"/>
                          </a:cubicBezTo>
                          <a:cubicBezTo>
                            <a:pt x="5762281" y="3399016"/>
                            <a:pt x="6491118" y="3742319"/>
                            <a:pt x="6934200" y="4000500"/>
                          </a:cubicBezTo>
                          <a:cubicBezTo>
                            <a:pt x="5541285" y="3895267"/>
                            <a:pt x="4584326" y="3886849"/>
                            <a:pt x="2705100" y="4000500"/>
                          </a:cubicBezTo>
                          <a:cubicBezTo>
                            <a:pt x="2568096" y="3935347"/>
                            <a:pt x="2161209" y="3718511"/>
                            <a:pt x="1936750" y="3702050"/>
                          </a:cubicBezTo>
                          <a:cubicBezTo>
                            <a:pt x="2088984" y="3728678"/>
                            <a:pt x="2437300" y="3605680"/>
                            <a:pt x="2794000" y="3460750"/>
                          </a:cubicBezTo>
                          <a:cubicBezTo>
                            <a:pt x="2801984" y="3469947"/>
                            <a:pt x="2839506" y="3480797"/>
                            <a:pt x="2851150" y="3486150"/>
                          </a:cubicBezTo>
                          <a:cubicBezTo>
                            <a:pt x="2893512" y="3484885"/>
                            <a:pt x="2959050" y="3470822"/>
                            <a:pt x="2978150" y="3454400"/>
                          </a:cubicBezTo>
                          <a:cubicBezTo>
                            <a:pt x="2983205" y="3459448"/>
                            <a:pt x="2986684" y="3464076"/>
                            <a:pt x="2990850" y="3467100"/>
                          </a:cubicBezTo>
                          <a:cubicBezTo>
                            <a:pt x="3015643" y="3459893"/>
                            <a:pt x="3036201" y="3455189"/>
                            <a:pt x="3041650" y="3448050"/>
                          </a:cubicBezTo>
                          <a:cubicBezTo>
                            <a:pt x="3050810" y="3450316"/>
                            <a:pt x="3058076" y="3452120"/>
                            <a:pt x="3060700" y="3454400"/>
                          </a:cubicBezTo>
                          <a:cubicBezTo>
                            <a:pt x="3084940" y="3447988"/>
                            <a:pt x="3090896" y="3446747"/>
                            <a:pt x="3117850" y="3435350"/>
                          </a:cubicBezTo>
                          <a:cubicBezTo>
                            <a:pt x="3108596" y="3403654"/>
                            <a:pt x="3128499" y="3331717"/>
                            <a:pt x="3117850" y="3276600"/>
                          </a:cubicBezTo>
                          <a:cubicBezTo>
                            <a:pt x="3089827" y="3280578"/>
                            <a:pt x="3076109" y="3285772"/>
                            <a:pt x="3035300" y="3289300"/>
                          </a:cubicBezTo>
                          <a:cubicBezTo>
                            <a:pt x="3042477" y="3259845"/>
                            <a:pt x="3030588" y="3231854"/>
                            <a:pt x="3035300" y="3200400"/>
                          </a:cubicBezTo>
                          <a:cubicBezTo>
                            <a:pt x="3026967" y="3200702"/>
                            <a:pt x="3011279" y="3195417"/>
                            <a:pt x="3003550" y="3194050"/>
                          </a:cubicBezTo>
                          <a:cubicBezTo>
                            <a:pt x="2956485" y="3194612"/>
                            <a:pt x="2934489" y="3216145"/>
                            <a:pt x="2876550" y="3219450"/>
                          </a:cubicBezTo>
                          <a:cubicBezTo>
                            <a:pt x="2799566" y="3181338"/>
                            <a:pt x="2689544" y="3084701"/>
                            <a:pt x="2628900" y="3067050"/>
                          </a:cubicBezTo>
                          <a:cubicBezTo>
                            <a:pt x="2630633" y="3047553"/>
                            <a:pt x="2629125" y="2994007"/>
                            <a:pt x="2628900" y="2971800"/>
                          </a:cubicBezTo>
                          <a:cubicBezTo>
                            <a:pt x="2612100" y="2965839"/>
                            <a:pt x="2538394" y="2961376"/>
                            <a:pt x="2514600" y="2952750"/>
                          </a:cubicBezTo>
                          <a:cubicBezTo>
                            <a:pt x="2447085" y="2963629"/>
                            <a:pt x="2259040" y="2982457"/>
                            <a:pt x="2171700" y="3028950"/>
                          </a:cubicBezTo>
                          <a:cubicBezTo>
                            <a:pt x="2178116" y="2958249"/>
                            <a:pt x="2150831" y="2911836"/>
                            <a:pt x="2159000" y="2857500"/>
                          </a:cubicBezTo>
                          <a:cubicBezTo>
                            <a:pt x="2152737" y="2858314"/>
                            <a:pt x="2148304" y="2857705"/>
                            <a:pt x="2139950" y="2857500"/>
                          </a:cubicBezTo>
                          <a:cubicBezTo>
                            <a:pt x="2144491" y="2911978"/>
                            <a:pt x="2156414" y="3013871"/>
                            <a:pt x="2146300" y="3041650"/>
                          </a:cubicBezTo>
                          <a:cubicBezTo>
                            <a:pt x="2049856" y="3090767"/>
                            <a:pt x="1933962" y="3102991"/>
                            <a:pt x="1898650" y="3117850"/>
                          </a:cubicBezTo>
                          <a:cubicBezTo>
                            <a:pt x="1573322" y="3178214"/>
                            <a:pt x="1501897" y="3210313"/>
                            <a:pt x="1181100" y="3219450"/>
                          </a:cubicBezTo>
                          <a:cubicBezTo>
                            <a:pt x="1169255" y="3157343"/>
                            <a:pt x="1179721" y="3126629"/>
                            <a:pt x="1174750" y="3092450"/>
                          </a:cubicBezTo>
                          <a:cubicBezTo>
                            <a:pt x="1172561" y="3092657"/>
                            <a:pt x="1159091" y="3093362"/>
                            <a:pt x="1155700" y="3092450"/>
                          </a:cubicBezTo>
                          <a:cubicBezTo>
                            <a:pt x="1145548" y="3131650"/>
                            <a:pt x="1142927" y="3206370"/>
                            <a:pt x="1143000" y="3225800"/>
                          </a:cubicBezTo>
                          <a:cubicBezTo>
                            <a:pt x="1037581" y="3255958"/>
                            <a:pt x="950723" y="3245292"/>
                            <a:pt x="908050" y="3251200"/>
                          </a:cubicBezTo>
                          <a:cubicBezTo>
                            <a:pt x="875402" y="3208935"/>
                            <a:pt x="823906" y="3195905"/>
                            <a:pt x="800100" y="3162300"/>
                          </a:cubicBezTo>
                          <a:cubicBezTo>
                            <a:pt x="730001" y="3171929"/>
                            <a:pt x="688870" y="3213175"/>
                            <a:pt x="641350" y="3213100"/>
                          </a:cubicBezTo>
                          <a:cubicBezTo>
                            <a:pt x="640422" y="3230084"/>
                            <a:pt x="644477" y="3243391"/>
                            <a:pt x="647700" y="3257550"/>
                          </a:cubicBezTo>
                          <a:cubicBezTo>
                            <a:pt x="651471" y="3265480"/>
                            <a:pt x="653711" y="3268189"/>
                            <a:pt x="660400" y="3276600"/>
                          </a:cubicBezTo>
                          <a:cubicBezTo>
                            <a:pt x="645230" y="3281138"/>
                            <a:pt x="606562" y="3267405"/>
                            <a:pt x="565150" y="3270250"/>
                          </a:cubicBezTo>
                          <a:cubicBezTo>
                            <a:pt x="540511" y="3295134"/>
                            <a:pt x="512434" y="3312354"/>
                            <a:pt x="508000" y="3321050"/>
                          </a:cubicBezTo>
                          <a:cubicBezTo>
                            <a:pt x="340580" y="3399599"/>
                            <a:pt x="230134" y="3400729"/>
                            <a:pt x="0" y="3473450"/>
                          </a:cubicBezTo>
                          <a:cubicBezTo>
                            <a:pt x="140591" y="2644473"/>
                            <a:pt x="440893" y="2249163"/>
                            <a:pt x="698500" y="1435100"/>
                          </a:cubicBezTo>
                          <a:cubicBezTo>
                            <a:pt x="700963" y="1435444"/>
                            <a:pt x="711626" y="1435847"/>
                            <a:pt x="717550" y="1435100"/>
                          </a:cubicBezTo>
                          <a:cubicBezTo>
                            <a:pt x="720140" y="1426199"/>
                            <a:pt x="723765" y="1420972"/>
                            <a:pt x="723900" y="1416050"/>
                          </a:cubicBezTo>
                          <a:cubicBezTo>
                            <a:pt x="754565" y="1415359"/>
                            <a:pt x="773813" y="1410879"/>
                            <a:pt x="787400" y="1416050"/>
                          </a:cubicBezTo>
                          <a:cubicBezTo>
                            <a:pt x="789584" y="1410349"/>
                            <a:pt x="793355" y="1406638"/>
                            <a:pt x="793750" y="1403350"/>
                          </a:cubicBezTo>
                          <a:cubicBezTo>
                            <a:pt x="807825" y="1405229"/>
                            <a:pt x="828063" y="1407168"/>
                            <a:pt x="844550" y="1416050"/>
                          </a:cubicBezTo>
                          <a:cubicBezTo>
                            <a:pt x="858956" y="1417564"/>
                            <a:pt x="868787" y="1414542"/>
                            <a:pt x="882650" y="1416050"/>
                          </a:cubicBezTo>
                          <a:cubicBezTo>
                            <a:pt x="888819" y="1413143"/>
                            <a:pt x="892903" y="1403783"/>
                            <a:pt x="901700" y="1397000"/>
                          </a:cubicBezTo>
                          <a:cubicBezTo>
                            <a:pt x="905243" y="1365716"/>
                            <a:pt x="908975" y="1310933"/>
                            <a:pt x="908050" y="1276350"/>
                          </a:cubicBezTo>
                          <a:cubicBezTo>
                            <a:pt x="900491" y="1270506"/>
                            <a:pt x="891551" y="1260287"/>
                            <a:pt x="889000" y="1257300"/>
                          </a:cubicBezTo>
                          <a:cubicBezTo>
                            <a:pt x="876859" y="1257234"/>
                            <a:pt x="860665" y="1259221"/>
                            <a:pt x="857250" y="1257300"/>
                          </a:cubicBezTo>
                          <a:cubicBezTo>
                            <a:pt x="859711" y="1228041"/>
                            <a:pt x="889826" y="1152804"/>
                            <a:pt x="914400" y="1079500"/>
                          </a:cubicBezTo>
                          <a:cubicBezTo>
                            <a:pt x="931399" y="1078454"/>
                            <a:pt x="959296" y="1082030"/>
                            <a:pt x="971550" y="1079500"/>
                          </a:cubicBezTo>
                          <a:cubicBezTo>
                            <a:pt x="978077" y="1075690"/>
                            <a:pt x="999008" y="1067275"/>
                            <a:pt x="1003300" y="1066800"/>
                          </a:cubicBezTo>
                          <a:cubicBezTo>
                            <a:pt x="996919" y="1036173"/>
                            <a:pt x="997566" y="952637"/>
                            <a:pt x="996950" y="933450"/>
                          </a:cubicBezTo>
                          <a:close/>
                        </a:path>
                        <a:path w="6934200" h="4000500" stroke="0" extrusionOk="0">
                          <a:moveTo>
                            <a:pt x="996950" y="933450"/>
                          </a:moveTo>
                          <a:cubicBezTo>
                            <a:pt x="963353" y="932754"/>
                            <a:pt x="923059" y="925705"/>
                            <a:pt x="908050" y="933450"/>
                          </a:cubicBezTo>
                          <a:cubicBezTo>
                            <a:pt x="907047" y="893690"/>
                            <a:pt x="901886" y="886246"/>
                            <a:pt x="908050" y="850900"/>
                          </a:cubicBezTo>
                          <a:cubicBezTo>
                            <a:pt x="913598" y="809301"/>
                            <a:pt x="916306" y="805543"/>
                            <a:pt x="914400" y="762000"/>
                          </a:cubicBezTo>
                          <a:cubicBezTo>
                            <a:pt x="1054534" y="617111"/>
                            <a:pt x="1037492" y="526845"/>
                            <a:pt x="1143000" y="425450"/>
                          </a:cubicBezTo>
                          <a:cubicBezTo>
                            <a:pt x="1182667" y="327777"/>
                            <a:pt x="1389464" y="192659"/>
                            <a:pt x="1492250" y="31750"/>
                          </a:cubicBezTo>
                          <a:cubicBezTo>
                            <a:pt x="1570438" y="44545"/>
                            <a:pt x="1637852" y="31346"/>
                            <a:pt x="1758950" y="0"/>
                          </a:cubicBezTo>
                          <a:cubicBezTo>
                            <a:pt x="2282018" y="25575"/>
                            <a:pt x="2857948" y="-74887"/>
                            <a:pt x="3181350" y="0"/>
                          </a:cubicBezTo>
                          <a:cubicBezTo>
                            <a:pt x="3337710" y="141538"/>
                            <a:pt x="3448591" y="369145"/>
                            <a:pt x="3581400" y="615950"/>
                          </a:cubicBezTo>
                          <a:cubicBezTo>
                            <a:pt x="3571625" y="616582"/>
                            <a:pt x="3534611" y="610241"/>
                            <a:pt x="3511550" y="615950"/>
                          </a:cubicBezTo>
                          <a:cubicBezTo>
                            <a:pt x="3495331" y="655276"/>
                            <a:pt x="3500889" y="862475"/>
                            <a:pt x="3511550" y="984250"/>
                          </a:cubicBezTo>
                          <a:cubicBezTo>
                            <a:pt x="3525277" y="986693"/>
                            <a:pt x="3546419" y="984850"/>
                            <a:pt x="3575050" y="984250"/>
                          </a:cubicBezTo>
                          <a:cubicBezTo>
                            <a:pt x="3605999" y="1082977"/>
                            <a:pt x="3639719" y="1199256"/>
                            <a:pt x="3625850" y="1250950"/>
                          </a:cubicBezTo>
                          <a:cubicBezTo>
                            <a:pt x="3643357" y="1247167"/>
                            <a:pt x="3659146" y="1251025"/>
                            <a:pt x="3676650" y="1250950"/>
                          </a:cubicBezTo>
                          <a:cubicBezTo>
                            <a:pt x="3677811" y="1270507"/>
                            <a:pt x="3679730" y="1284894"/>
                            <a:pt x="3676650" y="1301750"/>
                          </a:cubicBezTo>
                          <a:cubicBezTo>
                            <a:pt x="3781336" y="1304420"/>
                            <a:pt x="3821195" y="1288871"/>
                            <a:pt x="3943350" y="1301750"/>
                          </a:cubicBezTo>
                          <a:cubicBezTo>
                            <a:pt x="3942977" y="1314046"/>
                            <a:pt x="3942070" y="1326906"/>
                            <a:pt x="3943350" y="1333500"/>
                          </a:cubicBezTo>
                          <a:cubicBezTo>
                            <a:pt x="4004754" y="1331398"/>
                            <a:pt x="4083666" y="1327885"/>
                            <a:pt x="4159250" y="1333500"/>
                          </a:cubicBezTo>
                          <a:cubicBezTo>
                            <a:pt x="4160905" y="1358031"/>
                            <a:pt x="4168512" y="1469681"/>
                            <a:pt x="4203700" y="1543050"/>
                          </a:cubicBezTo>
                          <a:cubicBezTo>
                            <a:pt x="4159146" y="1535051"/>
                            <a:pt x="3939051" y="1504227"/>
                            <a:pt x="3771900" y="1543050"/>
                          </a:cubicBezTo>
                          <a:cubicBezTo>
                            <a:pt x="3741418" y="1763770"/>
                            <a:pt x="3787855" y="1978813"/>
                            <a:pt x="3860800" y="2216150"/>
                          </a:cubicBezTo>
                          <a:cubicBezTo>
                            <a:pt x="3856416" y="2224955"/>
                            <a:pt x="3856266" y="2227206"/>
                            <a:pt x="3854450" y="2235200"/>
                          </a:cubicBezTo>
                          <a:cubicBezTo>
                            <a:pt x="3674730" y="2194243"/>
                            <a:pt x="3441506" y="2055701"/>
                            <a:pt x="3359150" y="2051050"/>
                          </a:cubicBezTo>
                          <a:cubicBezTo>
                            <a:pt x="3286637" y="2040597"/>
                            <a:pt x="3087819" y="1887458"/>
                            <a:pt x="2965450" y="1873250"/>
                          </a:cubicBezTo>
                          <a:cubicBezTo>
                            <a:pt x="2955015" y="1920727"/>
                            <a:pt x="2905677" y="2019118"/>
                            <a:pt x="2870200" y="2051050"/>
                          </a:cubicBezTo>
                          <a:cubicBezTo>
                            <a:pt x="2951468" y="2185396"/>
                            <a:pt x="3622321" y="2448627"/>
                            <a:pt x="3848100" y="2514600"/>
                          </a:cubicBezTo>
                          <a:cubicBezTo>
                            <a:pt x="3935287" y="2588721"/>
                            <a:pt x="3994619" y="2644508"/>
                            <a:pt x="4051300" y="2705100"/>
                          </a:cubicBezTo>
                          <a:cubicBezTo>
                            <a:pt x="4030616" y="2703744"/>
                            <a:pt x="3993594" y="2733448"/>
                            <a:pt x="3956050" y="2736850"/>
                          </a:cubicBezTo>
                          <a:cubicBezTo>
                            <a:pt x="3972643" y="2832131"/>
                            <a:pt x="3973629" y="2879952"/>
                            <a:pt x="3956050" y="3016250"/>
                          </a:cubicBezTo>
                          <a:cubicBezTo>
                            <a:pt x="4049478" y="3126374"/>
                            <a:pt x="4462483" y="3245613"/>
                            <a:pt x="4584700" y="3327400"/>
                          </a:cubicBezTo>
                          <a:cubicBezTo>
                            <a:pt x="4614244" y="3355029"/>
                            <a:pt x="4790221" y="3400483"/>
                            <a:pt x="4838700" y="3390900"/>
                          </a:cubicBezTo>
                          <a:cubicBezTo>
                            <a:pt x="4900896" y="3379374"/>
                            <a:pt x="4921544" y="3387060"/>
                            <a:pt x="4991100" y="3371850"/>
                          </a:cubicBezTo>
                          <a:cubicBezTo>
                            <a:pt x="4993218" y="3361702"/>
                            <a:pt x="4996279" y="3354583"/>
                            <a:pt x="4997450" y="3346450"/>
                          </a:cubicBezTo>
                          <a:cubicBezTo>
                            <a:pt x="5060522" y="3314322"/>
                            <a:pt x="5141599" y="3329729"/>
                            <a:pt x="5194300" y="3302000"/>
                          </a:cubicBezTo>
                          <a:cubicBezTo>
                            <a:pt x="5919630" y="3544680"/>
                            <a:pt x="6477638" y="3881699"/>
                            <a:pt x="6934200" y="4000500"/>
                          </a:cubicBezTo>
                          <a:cubicBezTo>
                            <a:pt x="6343141" y="4019789"/>
                            <a:pt x="4195410" y="3928287"/>
                            <a:pt x="2705100" y="4000500"/>
                          </a:cubicBezTo>
                          <a:cubicBezTo>
                            <a:pt x="2492538" y="3896204"/>
                            <a:pt x="2315366" y="3859240"/>
                            <a:pt x="1936750" y="3702050"/>
                          </a:cubicBezTo>
                          <a:cubicBezTo>
                            <a:pt x="2349188" y="3622382"/>
                            <a:pt x="2610401" y="3593854"/>
                            <a:pt x="2794000" y="3460750"/>
                          </a:cubicBezTo>
                          <a:cubicBezTo>
                            <a:pt x="2819531" y="3467734"/>
                            <a:pt x="2842775" y="3483073"/>
                            <a:pt x="2851150" y="3486150"/>
                          </a:cubicBezTo>
                          <a:cubicBezTo>
                            <a:pt x="2904028" y="3475033"/>
                            <a:pt x="2924068" y="3472169"/>
                            <a:pt x="2978150" y="3454400"/>
                          </a:cubicBezTo>
                          <a:cubicBezTo>
                            <a:pt x="2983136" y="3459589"/>
                            <a:pt x="2983997" y="3461875"/>
                            <a:pt x="2990850" y="3467100"/>
                          </a:cubicBezTo>
                          <a:cubicBezTo>
                            <a:pt x="3007214" y="3466028"/>
                            <a:pt x="3021030" y="3452417"/>
                            <a:pt x="3041650" y="3448050"/>
                          </a:cubicBezTo>
                          <a:cubicBezTo>
                            <a:pt x="3047155" y="3450564"/>
                            <a:pt x="3051707" y="3450285"/>
                            <a:pt x="3060700" y="3454400"/>
                          </a:cubicBezTo>
                          <a:cubicBezTo>
                            <a:pt x="3085808" y="3446075"/>
                            <a:pt x="3094156" y="3444886"/>
                            <a:pt x="3117850" y="3435350"/>
                          </a:cubicBezTo>
                          <a:cubicBezTo>
                            <a:pt x="3126847" y="3387093"/>
                            <a:pt x="3132130" y="3298896"/>
                            <a:pt x="3117850" y="3276600"/>
                          </a:cubicBezTo>
                          <a:cubicBezTo>
                            <a:pt x="3087554" y="3278684"/>
                            <a:pt x="3046534" y="3293465"/>
                            <a:pt x="3035300" y="3289300"/>
                          </a:cubicBezTo>
                          <a:cubicBezTo>
                            <a:pt x="3033314" y="3276800"/>
                            <a:pt x="3037726" y="3226525"/>
                            <a:pt x="3035300" y="3200400"/>
                          </a:cubicBezTo>
                          <a:cubicBezTo>
                            <a:pt x="3028875" y="3201406"/>
                            <a:pt x="3015301" y="3193821"/>
                            <a:pt x="3003550" y="3194050"/>
                          </a:cubicBezTo>
                          <a:cubicBezTo>
                            <a:pt x="2959109" y="3203577"/>
                            <a:pt x="2934518" y="3196708"/>
                            <a:pt x="2876550" y="3219450"/>
                          </a:cubicBezTo>
                          <a:cubicBezTo>
                            <a:pt x="2758093" y="3171472"/>
                            <a:pt x="2750701" y="3111843"/>
                            <a:pt x="2628900" y="3067050"/>
                          </a:cubicBezTo>
                          <a:cubicBezTo>
                            <a:pt x="2622658" y="3042578"/>
                            <a:pt x="2624365" y="3015869"/>
                            <a:pt x="2628900" y="2971800"/>
                          </a:cubicBezTo>
                          <a:cubicBezTo>
                            <a:pt x="2615008" y="2963376"/>
                            <a:pt x="2548895" y="2948627"/>
                            <a:pt x="2514600" y="2952750"/>
                          </a:cubicBezTo>
                          <a:cubicBezTo>
                            <a:pt x="2459592" y="2967131"/>
                            <a:pt x="2295556" y="2992654"/>
                            <a:pt x="2171700" y="3028950"/>
                          </a:cubicBezTo>
                          <a:cubicBezTo>
                            <a:pt x="2177269" y="2986151"/>
                            <a:pt x="2163994" y="2921642"/>
                            <a:pt x="2159000" y="2857500"/>
                          </a:cubicBezTo>
                          <a:cubicBezTo>
                            <a:pt x="2154071" y="2856373"/>
                            <a:pt x="2148060" y="2857825"/>
                            <a:pt x="2139950" y="2857500"/>
                          </a:cubicBezTo>
                          <a:cubicBezTo>
                            <a:pt x="2148640" y="2916319"/>
                            <a:pt x="2137906" y="2976719"/>
                            <a:pt x="2146300" y="3041650"/>
                          </a:cubicBezTo>
                          <a:cubicBezTo>
                            <a:pt x="2068673" y="3041309"/>
                            <a:pt x="2018839" y="3072249"/>
                            <a:pt x="1898650" y="3117850"/>
                          </a:cubicBezTo>
                          <a:cubicBezTo>
                            <a:pt x="1705667" y="3198655"/>
                            <a:pt x="1371160" y="3130488"/>
                            <a:pt x="1181100" y="3219450"/>
                          </a:cubicBezTo>
                          <a:cubicBezTo>
                            <a:pt x="1168914" y="3190723"/>
                            <a:pt x="1180689" y="3141498"/>
                            <a:pt x="1174750" y="3092450"/>
                          </a:cubicBezTo>
                          <a:cubicBezTo>
                            <a:pt x="1165392" y="3091096"/>
                            <a:pt x="1160718" y="3093514"/>
                            <a:pt x="1155700" y="3092450"/>
                          </a:cubicBezTo>
                          <a:cubicBezTo>
                            <a:pt x="1141565" y="3157595"/>
                            <a:pt x="1147668" y="3204459"/>
                            <a:pt x="1143000" y="3225800"/>
                          </a:cubicBezTo>
                          <a:cubicBezTo>
                            <a:pt x="1073828" y="3236985"/>
                            <a:pt x="959650" y="3258113"/>
                            <a:pt x="908050" y="3251200"/>
                          </a:cubicBezTo>
                          <a:cubicBezTo>
                            <a:pt x="862583" y="3224418"/>
                            <a:pt x="819794" y="3186318"/>
                            <a:pt x="800100" y="3162300"/>
                          </a:cubicBezTo>
                          <a:cubicBezTo>
                            <a:pt x="777118" y="3174029"/>
                            <a:pt x="680226" y="3203524"/>
                            <a:pt x="641350" y="3213100"/>
                          </a:cubicBezTo>
                          <a:cubicBezTo>
                            <a:pt x="639623" y="3225673"/>
                            <a:pt x="644577" y="3249917"/>
                            <a:pt x="647700" y="3257550"/>
                          </a:cubicBezTo>
                          <a:cubicBezTo>
                            <a:pt x="648216" y="3260804"/>
                            <a:pt x="659966" y="3272721"/>
                            <a:pt x="660400" y="3276600"/>
                          </a:cubicBezTo>
                          <a:cubicBezTo>
                            <a:pt x="639932" y="3276632"/>
                            <a:pt x="593358" y="3266020"/>
                            <a:pt x="565150" y="3270250"/>
                          </a:cubicBezTo>
                          <a:cubicBezTo>
                            <a:pt x="554244" y="3286695"/>
                            <a:pt x="528981" y="3304800"/>
                            <a:pt x="508000" y="3321050"/>
                          </a:cubicBezTo>
                          <a:cubicBezTo>
                            <a:pt x="277193" y="3440029"/>
                            <a:pt x="75057" y="3444638"/>
                            <a:pt x="0" y="3473450"/>
                          </a:cubicBezTo>
                          <a:cubicBezTo>
                            <a:pt x="360940" y="2619083"/>
                            <a:pt x="495838" y="1984529"/>
                            <a:pt x="698500" y="1435100"/>
                          </a:cubicBezTo>
                          <a:cubicBezTo>
                            <a:pt x="708008" y="1435351"/>
                            <a:pt x="710187" y="1435427"/>
                            <a:pt x="717550" y="1435100"/>
                          </a:cubicBezTo>
                          <a:cubicBezTo>
                            <a:pt x="720356" y="1427473"/>
                            <a:pt x="722574" y="1420930"/>
                            <a:pt x="723900" y="1416050"/>
                          </a:cubicBezTo>
                          <a:cubicBezTo>
                            <a:pt x="741994" y="1415361"/>
                            <a:pt x="763073" y="1413156"/>
                            <a:pt x="787400" y="1416050"/>
                          </a:cubicBezTo>
                          <a:cubicBezTo>
                            <a:pt x="790203" y="1411476"/>
                            <a:pt x="793063" y="1406213"/>
                            <a:pt x="793750" y="1403350"/>
                          </a:cubicBezTo>
                          <a:cubicBezTo>
                            <a:pt x="812177" y="1409103"/>
                            <a:pt x="832757" y="1411949"/>
                            <a:pt x="844550" y="1416050"/>
                          </a:cubicBezTo>
                          <a:cubicBezTo>
                            <a:pt x="850077" y="1416891"/>
                            <a:pt x="872385" y="1413759"/>
                            <a:pt x="882650" y="1416050"/>
                          </a:cubicBezTo>
                          <a:cubicBezTo>
                            <a:pt x="891497" y="1409340"/>
                            <a:pt x="898701" y="1398113"/>
                            <a:pt x="901700" y="1397000"/>
                          </a:cubicBezTo>
                          <a:cubicBezTo>
                            <a:pt x="909133" y="1353760"/>
                            <a:pt x="897793" y="1329560"/>
                            <a:pt x="908050" y="1276350"/>
                          </a:cubicBezTo>
                          <a:cubicBezTo>
                            <a:pt x="905731" y="1273152"/>
                            <a:pt x="897199" y="1265029"/>
                            <a:pt x="889000" y="1257300"/>
                          </a:cubicBezTo>
                          <a:cubicBezTo>
                            <a:pt x="882759" y="1255083"/>
                            <a:pt x="862954" y="1258607"/>
                            <a:pt x="857250" y="1257300"/>
                          </a:cubicBezTo>
                          <a:cubicBezTo>
                            <a:pt x="880924" y="1235935"/>
                            <a:pt x="885842" y="1157748"/>
                            <a:pt x="914400" y="1079500"/>
                          </a:cubicBezTo>
                          <a:cubicBezTo>
                            <a:pt x="920446" y="1077344"/>
                            <a:pt x="958208" y="1083434"/>
                            <a:pt x="971550" y="1079500"/>
                          </a:cubicBezTo>
                          <a:cubicBezTo>
                            <a:pt x="986760" y="1074224"/>
                            <a:pt x="997657" y="1067804"/>
                            <a:pt x="1003300" y="1066800"/>
                          </a:cubicBezTo>
                          <a:cubicBezTo>
                            <a:pt x="1009890" y="1015205"/>
                            <a:pt x="992133" y="989169"/>
                            <a:pt x="996950" y="93345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4959DE-6CA8-FC1A-0614-10F7BC9FB13E}"/>
                </a:ext>
              </a:extLst>
            </p:cNvPr>
            <p:cNvSpPr/>
            <p:nvPr/>
          </p:nvSpPr>
          <p:spPr>
            <a:xfrm>
              <a:off x="5388769" y="6646069"/>
              <a:ext cx="814387" cy="230981"/>
            </a:xfrm>
            <a:custGeom>
              <a:avLst/>
              <a:gdLst>
                <a:gd name="connsiteX0" fmla="*/ 0 w 814387"/>
                <a:gd name="connsiteY0" fmla="*/ 61912 h 230981"/>
                <a:gd name="connsiteX1" fmla="*/ 178594 w 814387"/>
                <a:gd name="connsiteY1" fmla="*/ 0 h 230981"/>
                <a:gd name="connsiteX2" fmla="*/ 814387 w 814387"/>
                <a:gd name="connsiteY2" fmla="*/ 230981 h 230981"/>
                <a:gd name="connsiteX3" fmla="*/ 278606 w 814387"/>
                <a:gd name="connsiteY3" fmla="*/ 230981 h 230981"/>
                <a:gd name="connsiteX4" fmla="*/ 0 w 814387"/>
                <a:gd name="connsiteY4" fmla="*/ 61912 h 23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87" h="230981">
                  <a:moveTo>
                    <a:pt x="0" y="61912"/>
                  </a:moveTo>
                  <a:lnTo>
                    <a:pt x="178594" y="0"/>
                  </a:lnTo>
                  <a:lnTo>
                    <a:pt x="814387" y="230981"/>
                  </a:lnTo>
                  <a:lnTo>
                    <a:pt x="278606" y="230981"/>
                  </a:lnTo>
                  <a:lnTo>
                    <a:pt x="0" y="619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E91BEA-57DE-D79A-D2AA-D445358F7C37}"/>
                </a:ext>
              </a:extLst>
            </p:cNvPr>
            <p:cNvSpPr/>
            <p:nvPr/>
          </p:nvSpPr>
          <p:spPr>
            <a:xfrm>
              <a:off x="5124450" y="6729413"/>
              <a:ext cx="531019" cy="171450"/>
            </a:xfrm>
            <a:custGeom>
              <a:avLst/>
              <a:gdLst>
                <a:gd name="connsiteX0" fmla="*/ 0 w 531019"/>
                <a:gd name="connsiteY0" fmla="*/ 147637 h 171450"/>
                <a:gd name="connsiteX1" fmla="*/ 64294 w 531019"/>
                <a:gd name="connsiteY1" fmla="*/ 95250 h 171450"/>
                <a:gd name="connsiteX2" fmla="*/ 119063 w 531019"/>
                <a:gd name="connsiteY2" fmla="*/ 54768 h 171450"/>
                <a:gd name="connsiteX3" fmla="*/ 230981 w 531019"/>
                <a:gd name="connsiteY3" fmla="*/ 0 h 171450"/>
                <a:gd name="connsiteX4" fmla="*/ 531019 w 531019"/>
                <a:gd name="connsiteY4" fmla="*/ 171450 h 171450"/>
                <a:gd name="connsiteX5" fmla="*/ 0 w 531019"/>
                <a:gd name="connsiteY5" fmla="*/ 14763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1019" h="171450">
                  <a:moveTo>
                    <a:pt x="0" y="147637"/>
                  </a:moveTo>
                  <a:lnTo>
                    <a:pt x="64294" y="95250"/>
                  </a:lnTo>
                  <a:lnTo>
                    <a:pt x="119063" y="54768"/>
                  </a:lnTo>
                  <a:lnTo>
                    <a:pt x="230981" y="0"/>
                  </a:lnTo>
                  <a:lnTo>
                    <a:pt x="531019" y="171450"/>
                  </a:lnTo>
                  <a:lnTo>
                    <a:pt x="0" y="14763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8DD34B-07BC-16A7-90DD-C9F3B892EEF0}"/>
                </a:ext>
              </a:extLst>
            </p:cNvPr>
            <p:cNvSpPr/>
            <p:nvPr/>
          </p:nvSpPr>
          <p:spPr>
            <a:xfrm>
              <a:off x="5038725" y="6760369"/>
              <a:ext cx="95250" cy="104775"/>
            </a:xfrm>
            <a:custGeom>
              <a:avLst/>
              <a:gdLst>
                <a:gd name="connsiteX0" fmla="*/ 0 w 95250"/>
                <a:gd name="connsiteY0" fmla="*/ 23812 h 104775"/>
                <a:gd name="connsiteX1" fmla="*/ 0 w 95250"/>
                <a:gd name="connsiteY1" fmla="*/ 104775 h 104775"/>
                <a:gd name="connsiteX2" fmla="*/ 9525 w 95250"/>
                <a:gd name="connsiteY2" fmla="*/ 104775 h 104775"/>
                <a:gd name="connsiteX3" fmla="*/ 83344 w 95250"/>
                <a:gd name="connsiteY3" fmla="*/ 35719 h 104775"/>
                <a:gd name="connsiteX4" fmla="*/ 95250 w 95250"/>
                <a:gd name="connsiteY4" fmla="*/ 0 h 104775"/>
                <a:gd name="connsiteX5" fmla="*/ 0 w 95250"/>
                <a:gd name="connsiteY5" fmla="*/ 2381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0" h="104775">
                  <a:moveTo>
                    <a:pt x="0" y="23812"/>
                  </a:moveTo>
                  <a:lnTo>
                    <a:pt x="0" y="104775"/>
                  </a:lnTo>
                  <a:lnTo>
                    <a:pt x="9525" y="104775"/>
                  </a:lnTo>
                  <a:lnTo>
                    <a:pt x="83344" y="35719"/>
                  </a:lnTo>
                  <a:lnTo>
                    <a:pt x="95250" y="0"/>
                  </a:lnTo>
                  <a:lnTo>
                    <a:pt x="0" y="2381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D7CE9CE-16C2-B18F-21F1-1FA41F46EF18}"/>
              </a:ext>
            </a:extLst>
          </p:cNvPr>
          <p:cNvSpPr txBox="1"/>
          <p:nvPr/>
        </p:nvSpPr>
        <p:spPr>
          <a:xfrm>
            <a:off x="5624314" y="1643618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028A9D-C5E8-F22D-90A5-2456F26253A5}"/>
              </a:ext>
            </a:extLst>
          </p:cNvPr>
          <p:cNvSpPr txBox="1"/>
          <p:nvPr/>
        </p:nvSpPr>
        <p:spPr>
          <a:xfrm>
            <a:off x="5624314" y="2219624"/>
            <a:ext cx="112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Bauer Bodoni Std Black" panose="02070903080706020303" pitchFamily="18" charset="0"/>
              </a:rPr>
              <a:t>3000</a:t>
            </a:r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8D1B2-8BBA-2513-559E-25492F1D08B5}"/>
              </a:ext>
            </a:extLst>
          </p:cNvPr>
          <p:cNvSpPr txBox="1"/>
          <p:nvPr/>
        </p:nvSpPr>
        <p:spPr>
          <a:xfrm>
            <a:off x="4957776" y="3131068"/>
            <a:ext cx="229549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9000+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Chicago needs to ensure 9100 more Black and Latino 8th graders meet math proficiency standard meet math proficiency standard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4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BBDA-D485-ECB9-23D4-8AD02766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5000+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A24A-6A9F-1674-93E8-A87160B23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158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82CF380B-E4B8-EBF6-E366-0178A973F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11"/>
          <a:stretch>
            <a:fillRect/>
          </a:stretch>
        </p:blipFill>
        <p:spPr>
          <a:xfrm>
            <a:off x="-6932240" y="-4517628"/>
            <a:ext cx="12192000" cy="5067300"/>
          </a:xfrm>
          <a:custGeom>
            <a:avLst/>
            <a:gdLst>
              <a:gd name="connsiteX0" fmla="*/ 0 w 12192000"/>
              <a:gd name="connsiteY0" fmla="*/ 0 h 5067300"/>
              <a:gd name="connsiteX1" fmla="*/ 12192000 w 12192000"/>
              <a:gd name="connsiteY1" fmla="*/ 0 h 5067300"/>
              <a:gd name="connsiteX2" fmla="*/ 12192000 w 12192000"/>
              <a:gd name="connsiteY2" fmla="*/ 4655820 h 5067300"/>
              <a:gd name="connsiteX3" fmla="*/ 12153900 w 12192000"/>
              <a:gd name="connsiteY3" fmla="*/ 4655820 h 5067300"/>
              <a:gd name="connsiteX4" fmla="*/ 12153900 w 12192000"/>
              <a:gd name="connsiteY4" fmla="*/ 4632960 h 5067300"/>
              <a:gd name="connsiteX5" fmla="*/ 12039600 w 12192000"/>
              <a:gd name="connsiteY5" fmla="*/ 4632960 h 5067300"/>
              <a:gd name="connsiteX6" fmla="*/ 12039600 w 12192000"/>
              <a:gd name="connsiteY6" fmla="*/ 4610100 h 5067300"/>
              <a:gd name="connsiteX7" fmla="*/ 11871960 w 12192000"/>
              <a:gd name="connsiteY7" fmla="*/ 4610100 h 5067300"/>
              <a:gd name="connsiteX8" fmla="*/ 11871960 w 12192000"/>
              <a:gd name="connsiteY8" fmla="*/ 4549140 h 5067300"/>
              <a:gd name="connsiteX9" fmla="*/ 11750040 w 12192000"/>
              <a:gd name="connsiteY9" fmla="*/ 4549140 h 5067300"/>
              <a:gd name="connsiteX10" fmla="*/ 11750040 w 12192000"/>
              <a:gd name="connsiteY10" fmla="*/ 4632960 h 5067300"/>
              <a:gd name="connsiteX11" fmla="*/ 11643360 w 12192000"/>
              <a:gd name="connsiteY11" fmla="*/ 4632960 h 5067300"/>
              <a:gd name="connsiteX12" fmla="*/ 11643360 w 12192000"/>
              <a:gd name="connsiteY12" fmla="*/ 4739640 h 5067300"/>
              <a:gd name="connsiteX13" fmla="*/ 11559540 w 12192000"/>
              <a:gd name="connsiteY13" fmla="*/ 4739640 h 5067300"/>
              <a:gd name="connsiteX14" fmla="*/ 11559540 w 12192000"/>
              <a:gd name="connsiteY14" fmla="*/ 4770120 h 5067300"/>
              <a:gd name="connsiteX15" fmla="*/ 11483340 w 12192000"/>
              <a:gd name="connsiteY15" fmla="*/ 4770120 h 5067300"/>
              <a:gd name="connsiteX16" fmla="*/ 11483340 w 12192000"/>
              <a:gd name="connsiteY16" fmla="*/ 4754880 h 5067300"/>
              <a:gd name="connsiteX17" fmla="*/ 11414760 w 12192000"/>
              <a:gd name="connsiteY17" fmla="*/ 4754880 h 5067300"/>
              <a:gd name="connsiteX18" fmla="*/ 11414760 w 12192000"/>
              <a:gd name="connsiteY18" fmla="*/ 4724400 h 5067300"/>
              <a:gd name="connsiteX19" fmla="*/ 11300460 w 12192000"/>
              <a:gd name="connsiteY19" fmla="*/ 4724400 h 5067300"/>
              <a:gd name="connsiteX20" fmla="*/ 11300460 w 12192000"/>
              <a:gd name="connsiteY20" fmla="*/ 4671060 h 5067300"/>
              <a:gd name="connsiteX21" fmla="*/ 11109960 w 12192000"/>
              <a:gd name="connsiteY21" fmla="*/ 4671060 h 5067300"/>
              <a:gd name="connsiteX22" fmla="*/ 11109960 w 12192000"/>
              <a:gd name="connsiteY22" fmla="*/ 4099560 h 5067300"/>
              <a:gd name="connsiteX23" fmla="*/ 11010900 w 12192000"/>
              <a:gd name="connsiteY23" fmla="*/ 4099560 h 5067300"/>
              <a:gd name="connsiteX24" fmla="*/ 11010900 w 12192000"/>
              <a:gd name="connsiteY24" fmla="*/ 4008120 h 5067300"/>
              <a:gd name="connsiteX25" fmla="*/ 10866120 w 12192000"/>
              <a:gd name="connsiteY25" fmla="*/ 4008120 h 5067300"/>
              <a:gd name="connsiteX26" fmla="*/ 10782300 w 12192000"/>
              <a:gd name="connsiteY26" fmla="*/ 4030980 h 5067300"/>
              <a:gd name="connsiteX27" fmla="*/ 10782300 w 12192000"/>
              <a:gd name="connsiteY27" fmla="*/ 4122420 h 5067300"/>
              <a:gd name="connsiteX28" fmla="*/ 10538460 w 12192000"/>
              <a:gd name="connsiteY28" fmla="*/ 4130040 h 5067300"/>
              <a:gd name="connsiteX29" fmla="*/ 10431780 w 12192000"/>
              <a:gd name="connsiteY29" fmla="*/ 4229100 h 5067300"/>
              <a:gd name="connsiteX30" fmla="*/ 10431780 w 12192000"/>
              <a:gd name="connsiteY30" fmla="*/ 4747260 h 5067300"/>
              <a:gd name="connsiteX31" fmla="*/ 10256520 w 12192000"/>
              <a:gd name="connsiteY31" fmla="*/ 4747260 h 5067300"/>
              <a:gd name="connsiteX32" fmla="*/ 10111740 w 12192000"/>
              <a:gd name="connsiteY32" fmla="*/ 4503420 h 5067300"/>
              <a:gd name="connsiteX33" fmla="*/ 9959340 w 12192000"/>
              <a:gd name="connsiteY33" fmla="*/ 4503420 h 5067300"/>
              <a:gd name="connsiteX34" fmla="*/ 9959340 w 12192000"/>
              <a:gd name="connsiteY34" fmla="*/ 4541520 h 5067300"/>
              <a:gd name="connsiteX35" fmla="*/ 9890760 w 12192000"/>
              <a:gd name="connsiteY35" fmla="*/ 4541520 h 5067300"/>
              <a:gd name="connsiteX36" fmla="*/ 9890760 w 12192000"/>
              <a:gd name="connsiteY36" fmla="*/ 4472940 h 5067300"/>
              <a:gd name="connsiteX37" fmla="*/ 9791700 w 12192000"/>
              <a:gd name="connsiteY37" fmla="*/ 4503420 h 5067300"/>
              <a:gd name="connsiteX38" fmla="*/ 9791700 w 12192000"/>
              <a:gd name="connsiteY38" fmla="*/ 4526280 h 5067300"/>
              <a:gd name="connsiteX39" fmla="*/ 9738360 w 12192000"/>
              <a:gd name="connsiteY39" fmla="*/ 4526280 h 5067300"/>
              <a:gd name="connsiteX40" fmla="*/ 9738360 w 12192000"/>
              <a:gd name="connsiteY40" fmla="*/ 4442460 h 5067300"/>
              <a:gd name="connsiteX41" fmla="*/ 9517380 w 12192000"/>
              <a:gd name="connsiteY41" fmla="*/ 4480560 h 5067300"/>
              <a:gd name="connsiteX42" fmla="*/ 9517380 w 12192000"/>
              <a:gd name="connsiteY42" fmla="*/ 4518660 h 5067300"/>
              <a:gd name="connsiteX43" fmla="*/ 9380220 w 12192000"/>
              <a:gd name="connsiteY43" fmla="*/ 4533900 h 5067300"/>
              <a:gd name="connsiteX44" fmla="*/ 9380220 w 12192000"/>
              <a:gd name="connsiteY44" fmla="*/ 5067300 h 5067300"/>
              <a:gd name="connsiteX45" fmla="*/ 9334500 w 12192000"/>
              <a:gd name="connsiteY45" fmla="*/ 5067300 h 5067300"/>
              <a:gd name="connsiteX46" fmla="*/ 9334500 w 12192000"/>
              <a:gd name="connsiteY46" fmla="*/ 4846320 h 5067300"/>
              <a:gd name="connsiteX47" fmla="*/ 9037320 w 12192000"/>
              <a:gd name="connsiteY47" fmla="*/ 4846320 h 5067300"/>
              <a:gd name="connsiteX48" fmla="*/ 9037320 w 12192000"/>
              <a:gd name="connsiteY48" fmla="*/ 4511040 h 5067300"/>
              <a:gd name="connsiteX49" fmla="*/ 8915400 w 12192000"/>
              <a:gd name="connsiteY49" fmla="*/ 4511040 h 5067300"/>
              <a:gd name="connsiteX50" fmla="*/ 8915400 w 12192000"/>
              <a:gd name="connsiteY50" fmla="*/ 4472940 h 5067300"/>
              <a:gd name="connsiteX51" fmla="*/ 8763000 w 12192000"/>
              <a:gd name="connsiteY51" fmla="*/ 4472940 h 5067300"/>
              <a:gd name="connsiteX52" fmla="*/ 8763000 w 12192000"/>
              <a:gd name="connsiteY52" fmla="*/ 4495800 h 5067300"/>
              <a:gd name="connsiteX53" fmla="*/ 8671560 w 12192000"/>
              <a:gd name="connsiteY53" fmla="*/ 4495800 h 5067300"/>
              <a:gd name="connsiteX54" fmla="*/ 8671560 w 12192000"/>
              <a:gd name="connsiteY54" fmla="*/ 4556760 h 5067300"/>
              <a:gd name="connsiteX55" fmla="*/ 8610600 w 12192000"/>
              <a:gd name="connsiteY55" fmla="*/ 4556760 h 5067300"/>
              <a:gd name="connsiteX56" fmla="*/ 8610600 w 12192000"/>
              <a:gd name="connsiteY56" fmla="*/ 4434840 h 5067300"/>
              <a:gd name="connsiteX57" fmla="*/ 8511540 w 12192000"/>
              <a:gd name="connsiteY57" fmla="*/ 4434840 h 5067300"/>
              <a:gd name="connsiteX58" fmla="*/ 8511540 w 12192000"/>
              <a:gd name="connsiteY58" fmla="*/ 4381500 h 5067300"/>
              <a:gd name="connsiteX59" fmla="*/ 8389620 w 12192000"/>
              <a:gd name="connsiteY59" fmla="*/ 4381500 h 5067300"/>
              <a:gd name="connsiteX60" fmla="*/ 8389620 w 12192000"/>
              <a:gd name="connsiteY60" fmla="*/ 4343400 h 5067300"/>
              <a:gd name="connsiteX61" fmla="*/ 7879080 w 12192000"/>
              <a:gd name="connsiteY61" fmla="*/ 4343400 h 5067300"/>
              <a:gd name="connsiteX62" fmla="*/ 7879080 w 12192000"/>
              <a:gd name="connsiteY62" fmla="*/ 4152900 h 5067300"/>
              <a:gd name="connsiteX63" fmla="*/ 7680960 w 12192000"/>
              <a:gd name="connsiteY63" fmla="*/ 4152900 h 5067300"/>
              <a:gd name="connsiteX64" fmla="*/ 7680960 w 12192000"/>
              <a:gd name="connsiteY64" fmla="*/ 4061460 h 5067300"/>
              <a:gd name="connsiteX65" fmla="*/ 7147560 w 12192000"/>
              <a:gd name="connsiteY65" fmla="*/ 4061460 h 5067300"/>
              <a:gd name="connsiteX66" fmla="*/ 7124700 w 12192000"/>
              <a:gd name="connsiteY66" fmla="*/ 4061460 h 5067300"/>
              <a:gd name="connsiteX67" fmla="*/ 7124700 w 12192000"/>
              <a:gd name="connsiteY67" fmla="*/ 4335780 h 5067300"/>
              <a:gd name="connsiteX68" fmla="*/ 7048500 w 12192000"/>
              <a:gd name="connsiteY68" fmla="*/ 4335780 h 5067300"/>
              <a:gd name="connsiteX69" fmla="*/ 6865620 w 12192000"/>
              <a:gd name="connsiteY69" fmla="*/ 4373880 h 5067300"/>
              <a:gd name="connsiteX70" fmla="*/ 6865620 w 12192000"/>
              <a:gd name="connsiteY70" fmla="*/ 4747260 h 5067300"/>
              <a:gd name="connsiteX71" fmla="*/ 6751320 w 12192000"/>
              <a:gd name="connsiteY71" fmla="*/ 4747260 h 5067300"/>
              <a:gd name="connsiteX72" fmla="*/ 6751320 w 12192000"/>
              <a:gd name="connsiteY72" fmla="*/ 4312920 h 5067300"/>
              <a:gd name="connsiteX73" fmla="*/ 6667500 w 12192000"/>
              <a:gd name="connsiteY73" fmla="*/ 4312920 h 5067300"/>
              <a:gd name="connsiteX74" fmla="*/ 6667500 w 12192000"/>
              <a:gd name="connsiteY74" fmla="*/ 4229100 h 5067300"/>
              <a:gd name="connsiteX75" fmla="*/ 6423660 w 12192000"/>
              <a:gd name="connsiteY75" fmla="*/ 4229100 h 5067300"/>
              <a:gd name="connsiteX76" fmla="*/ 6370320 w 12192000"/>
              <a:gd name="connsiteY76" fmla="*/ 4251960 h 5067300"/>
              <a:gd name="connsiteX77" fmla="*/ 6370320 w 12192000"/>
              <a:gd name="connsiteY77" fmla="*/ 4312920 h 5067300"/>
              <a:gd name="connsiteX78" fmla="*/ 6286500 w 12192000"/>
              <a:gd name="connsiteY78" fmla="*/ 4312920 h 5067300"/>
              <a:gd name="connsiteX79" fmla="*/ 6286500 w 12192000"/>
              <a:gd name="connsiteY79" fmla="*/ 4389120 h 5067300"/>
              <a:gd name="connsiteX80" fmla="*/ 6248400 w 12192000"/>
              <a:gd name="connsiteY80" fmla="*/ 4389120 h 5067300"/>
              <a:gd name="connsiteX81" fmla="*/ 6248400 w 12192000"/>
              <a:gd name="connsiteY81" fmla="*/ 4770120 h 5067300"/>
              <a:gd name="connsiteX82" fmla="*/ 6065520 w 12192000"/>
              <a:gd name="connsiteY82" fmla="*/ 4770120 h 5067300"/>
              <a:gd name="connsiteX83" fmla="*/ 6065520 w 12192000"/>
              <a:gd name="connsiteY83" fmla="*/ 4663440 h 5067300"/>
              <a:gd name="connsiteX84" fmla="*/ 5981700 w 12192000"/>
              <a:gd name="connsiteY84" fmla="*/ 4549140 h 5067300"/>
              <a:gd name="connsiteX85" fmla="*/ 5890261 w 12192000"/>
              <a:gd name="connsiteY85" fmla="*/ 4648200 h 5067300"/>
              <a:gd name="connsiteX86" fmla="*/ 5890261 w 12192000"/>
              <a:gd name="connsiteY86" fmla="*/ 4770120 h 5067300"/>
              <a:gd name="connsiteX87" fmla="*/ 5836920 w 12192000"/>
              <a:gd name="connsiteY87" fmla="*/ 4792980 h 5067300"/>
              <a:gd name="connsiteX88" fmla="*/ 5836920 w 12192000"/>
              <a:gd name="connsiteY88" fmla="*/ 5059680 h 5067300"/>
              <a:gd name="connsiteX89" fmla="*/ 5806440 w 12192000"/>
              <a:gd name="connsiteY89" fmla="*/ 5059680 h 5067300"/>
              <a:gd name="connsiteX90" fmla="*/ 5471160 w 12192000"/>
              <a:gd name="connsiteY90" fmla="*/ 5059680 h 5067300"/>
              <a:gd name="connsiteX91" fmla="*/ 5471160 w 12192000"/>
              <a:gd name="connsiteY91" fmla="*/ 4808220 h 5067300"/>
              <a:gd name="connsiteX92" fmla="*/ 5273040 w 12192000"/>
              <a:gd name="connsiteY92" fmla="*/ 4808220 h 5067300"/>
              <a:gd name="connsiteX93" fmla="*/ 5273040 w 12192000"/>
              <a:gd name="connsiteY93" fmla="*/ 5013960 h 5067300"/>
              <a:gd name="connsiteX94" fmla="*/ 5181600 w 12192000"/>
              <a:gd name="connsiteY94" fmla="*/ 5013960 h 5067300"/>
              <a:gd name="connsiteX95" fmla="*/ 5181600 w 12192000"/>
              <a:gd name="connsiteY95" fmla="*/ 4953000 h 5067300"/>
              <a:gd name="connsiteX96" fmla="*/ 5074921 w 12192000"/>
              <a:gd name="connsiteY96" fmla="*/ 4953000 h 5067300"/>
              <a:gd name="connsiteX97" fmla="*/ 5074921 w 12192000"/>
              <a:gd name="connsiteY97" fmla="*/ 4853940 h 5067300"/>
              <a:gd name="connsiteX98" fmla="*/ 5021580 w 12192000"/>
              <a:gd name="connsiteY98" fmla="*/ 4853940 h 5067300"/>
              <a:gd name="connsiteX99" fmla="*/ 5021580 w 12192000"/>
              <a:gd name="connsiteY99" fmla="*/ 4732020 h 5067300"/>
              <a:gd name="connsiteX100" fmla="*/ 4884420 w 12192000"/>
              <a:gd name="connsiteY100" fmla="*/ 4732020 h 5067300"/>
              <a:gd name="connsiteX101" fmla="*/ 4884420 w 12192000"/>
              <a:gd name="connsiteY101" fmla="*/ 4632960 h 5067300"/>
              <a:gd name="connsiteX102" fmla="*/ 4792980 w 12192000"/>
              <a:gd name="connsiteY102" fmla="*/ 4632960 h 5067300"/>
              <a:gd name="connsiteX103" fmla="*/ 4792980 w 12192000"/>
              <a:gd name="connsiteY103" fmla="*/ 4381500 h 5067300"/>
              <a:gd name="connsiteX104" fmla="*/ 4579620 w 12192000"/>
              <a:gd name="connsiteY104" fmla="*/ 4366260 h 5067300"/>
              <a:gd name="connsiteX105" fmla="*/ 4579620 w 12192000"/>
              <a:gd name="connsiteY105" fmla="*/ 4655820 h 5067300"/>
              <a:gd name="connsiteX106" fmla="*/ 3962400 w 12192000"/>
              <a:gd name="connsiteY106" fmla="*/ 4655820 h 5067300"/>
              <a:gd name="connsiteX107" fmla="*/ 3733800 w 12192000"/>
              <a:gd name="connsiteY107" fmla="*/ 4655820 h 5067300"/>
              <a:gd name="connsiteX108" fmla="*/ 3733800 w 12192000"/>
              <a:gd name="connsiteY108" fmla="*/ 4709160 h 5067300"/>
              <a:gd name="connsiteX109" fmla="*/ 3596640 w 12192000"/>
              <a:gd name="connsiteY109" fmla="*/ 4709160 h 5067300"/>
              <a:gd name="connsiteX110" fmla="*/ 3596640 w 12192000"/>
              <a:gd name="connsiteY110" fmla="*/ 4541520 h 5067300"/>
              <a:gd name="connsiteX111" fmla="*/ 3223260 w 12192000"/>
              <a:gd name="connsiteY111" fmla="*/ 4541520 h 5067300"/>
              <a:gd name="connsiteX112" fmla="*/ 3223260 w 12192000"/>
              <a:gd name="connsiteY112" fmla="*/ 4640580 h 5067300"/>
              <a:gd name="connsiteX113" fmla="*/ 2941320 w 12192000"/>
              <a:gd name="connsiteY113" fmla="*/ 4640580 h 5067300"/>
              <a:gd name="connsiteX114" fmla="*/ 2941320 w 12192000"/>
              <a:gd name="connsiteY114" fmla="*/ 4754880 h 5067300"/>
              <a:gd name="connsiteX115" fmla="*/ 2811780 w 12192000"/>
              <a:gd name="connsiteY115" fmla="*/ 4754880 h 5067300"/>
              <a:gd name="connsiteX116" fmla="*/ 2811780 w 12192000"/>
              <a:gd name="connsiteY116" fmla="*/ 4114800 h 5067300"/>
              <a:gd name="connsiteX117" fmla="*/ 2476500 w 12192000"/>
              <a:gd name="connsiteY117" fmla="*/ 4114800 h 5067300"/>
              <a:gd name="connsiteX118" fmla="*/ 2476500 w 12192000"/>
              <a:gd name="connsiteY118" fmla="*/ 4282440 h 5067300"/>
              <a:gd name="connsiteX119" fmla="*/ 2232660 w 12192000"/>
              <a:gd name="connsiteY119" fmla="*/ 4282440 h 5067300"/>
              <a:gd name="connsiteX120" fmla="*/ 2194560 w 12192000"/>
              <a:gd name="connsiteY120" fmla="*/ 4305300 h 5067300"/>
              <a:gd name="connsiteX121" fmla="*/ 2194560 w 12192000"/>
              <a:gd name="connsiteY121" fmla="*/ 4343400 h 5067300"/>
              <a:gd name="connsiteX122" fmla="*/ 2156460 w 12192000"/>
              <a:gd name="connsiteY122" fmla="*/ 4358640 h 5067300"/>
              <a:gd name="connsiteX123" fmla="*/ 2156460 w 12192000"/>
              <a:gd name="connsiteY123" fmla="*/ 4709160 h 5067300"/>
              <a:gd name="connsiteX124" fmla="*/ 2103120 w 12192000"/>
              <a:gd name="connsiteY124" fmla="*/ 4701540 h 5067300"/>
              <a:gd name="connsiteX125" fmla="*/ 2065020 w 12192000"/>
              <a:gd name="connsiteY125" fmla="*/ 4785360 h 5067300"/>
              <a:gd name="connsiteX126" fmla="*/ 2065020 w 12192000"/>
              <a:gd name="connsiteY126" fmla="*/ 4419600 h 5067300"/>
              <a:gd name="connsiteX127" fmla="*/ 2034540 w 12192000"/>
              <a:gd name="connsiteY127" fmla="*/ 4419600 h 5067300"/>
              <a:gd name="connsiteX128" fmla="*/ 2034540 w 12192000"/>
              <a:gd name="connsiteY128" fmla="*/ 4328160 h 5067300"/>
              <a:gd name="connsiteX129" fmla="*/ 1912620 w 12192000"/>
              <a:gd name="connsiteY129" fmla="*/ 4282440 h 5067300"/>
              <a:gd name="connsiteX130" fmla="*/ 1790700 w 12192000"/>
              <a:gd name="connsiteY130" fmla="*/ 4282440 h 5067300"/>
              <a:gd name="connsiteX131" fmla="*/ 1684020 w 12192000"/>
              <a:gd name="connsiteY131" fmla="*/ 4328160 h 5067300"/>
              <a:gd name="connsiteX132" fmla="*/ 1684020 w 12192000"/>
              <a:gd name="connsiteY132" fmla="*/ 4686300 h 5067300"/>
              <a:gd name="connsiteX133" fmla="*/ 1584960 w 12192000"/>
              <a:gd name="connsiteY133" fmla="*/ 4686300 h 5067300"/>
              <a:gd name="connsiteX134" fmla="*/ 1584960 w 12192000"/>
              <a:gd name="connsiteY134" fmla="*/ 4579620 h 5067300"/>
              <a:gd name="connsiteX135" fmla="*/ 1524000 w 12192000"/>
              <a:gd name="connsiteY135" fmla="*/ 4579620 h 5067300"/>
              <a:gd name="connsiteX136" fmla="*/ 1524000 w 12192000"/>
              <a:gd name="connsiteY136" fmla="*/ 4549140 h 5067300"/>
              <a:gd name="connsiteX137" fmla="*/ 1386840 w 12192000"/>
              <a:gd name="connsiteY137" fmla="*/ 4549140 h 5067300"/>
              <a:gd name="connsiteX138" fmla="*/ 1386840 w 12192000"/>
              <a:gd name="connsiteY138" fmla="*/ 4594860 h 5067300"/>
              <a:gd name="connsiteX139" fmla="*/ 1203960 w 12192000"/>
              <a:gd name="connsiteY139" fmla="*/ 4594860 h 5067300"/>
              <a:gd name="connsiteX140" fmla="*/ 1203960 w 12192000"/>
              <a:gd name="connsiteY140" fmla="*/ 4480560 h 5067300"/>
              <a:gd name="connsiteX141" fmla="*/ 1104900 w 12192000"/>
              <a:gd name="connsiteY141" fmla="*/ 4480560 h 5067300"/>
              <a:gd name="connsiteX142" fmla="*/ 1104900 w 12192000"/>
              <a:gd name="connsiteY142" fmla="*/ 4579620 h 5067300"/>
              <a:gd name="connsiteX143" fmla="*/ 1043940 w 12192000"/>
              <a:gd name="connsiteY143" fmla="*/ 4579620 h 5067300"/>
              <a:gd name="connsiteX144" fmla="*/ 1043940 w 12192000"/>
              <a:gd name="connsiteY144" fmla="*/ 4381500 h 5067300"/>
              <a:gd name="connsiteX145" fmla="*/ 960120 w 12192000"/>
              <a:gd name="connsiteY145" fmla="*/ 4381500 h 5067300"/>
              <a:gd name="connsiteX146" fmla="*/ 960120 w 12192000"/>
              <a:gd name="connsiteY146" fmla="*/ 4351020 h 5067300"/>
              <a:gd name="connsiteX147" fmla="*/ 815340 w 12192000"/>
              <a:gd name="connsiteY147" fmla="*/ 4351020 h 5067300"/>
              <a:gd name="connsiteX148" fmla="*/ 815340 w 12192000"/>
              <a:gd name="connsiteY148" fmla="*/ 4389120 h 5067300"/>
              <a:gd name="connsiteX149" fmla="*/ 708660 w 12192000"/>
              <a:gd name="connsiteY149" fmla="*/ 4389120 h 5067300"/>
              <a:gd name="connsiteX150" fmla="*/ 708660 w 12192000"/>
              <a:gd name="connsiteY150" fmla="*/ 4716780 h 5067300"/>
              <a:gd name="connsiteX151" fmla="*/ 662940 w 12192000"/>
              <a:gd name="connsiteY151" fmla="*/ 4716780 h 5067300"/>
              <a:gd name="connsiteX152" fmla="*/ 632460 w 12192000"/>
              <a:gd name="connsiteY152" fmla="*/ 4678680 h 5067300"/>
              <a:gd name="connsiteX153" fmla="*/ 571500 w 12192000"/>
              <a:gd name="connsiteY153" fmla="*/ 4678680 h 5067300"/>
              <a:gd name="connsiteX154" fmla="*/ 525780 w 12192000"/>
              <a:gd name="connsiteY154" fmla="*/ 4716780 h 5067300"/>
              <a:gd name="connsiteX155" fmla="*/ 518160 w 12192000"/>
              <a:gd name="connsiteY155" fmla="*/ 4853940 h 5067300"/>
              <a:gd name="connsiteX156" fmla="*/ 365760 w 12192000"/>
              <a:gd name="connsiteY156" fmla="*/ 4853940 h 5067300"/>
              <a:gd name="connsiteX157" fmla="*/ 365760 w 12192000"/>
              <a:gd name="connsiteY157" fmla="*/ 4671060 h 5067300"/>
              <a:gd name="connsiteX158" fmla="*/ 213360 w 12192000"/>
              <a:gd name="connsiteY158" fmla="*/ 4671060 h 5067300"/>
              <a:gd name="connsiteX159" fmla="*/ 205740 w 12192000"/>
              <a:gd name="connsiteY159" fmla="*/ 4625340 h 5067300"/>
              <a:gd name="connsiteX160" fmla="*/ 129540 w 12192000"/>
              <a:gd name="connsiteY160" fmla="*/ 4625340 h 5067300"/>
              <a:gd name="connsiteX161" fmla="*/ 121920 w 12192000"/>
              <a:gd name="connsiteY161" fmla="*/ 4503420 h 5067300"/>
              <a:gd name="connsiteX162" fmla="*/ 0 w 12192000"/>
              <a:gd name="connsiteY162" fmla="*/ 4507484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</a:cxnLst>
            <a:rect l="l" t="t" r="r" b="b"/>
            <a:pathLst>
              <a:path w="12192000" h="5067300">
                <a:moveTo>
                  <a:pt x="0" y="0"/>
                </a:moveTo>
                <a:lnTo>
                  <a:pt x="12192000" y="0"/>
                </a:lnTo>
                <a:lnTo>
                  <a:pt x="12192000" y="4655820"/>
                </a:lnTo>
                <a:lnTo>
                  <a:pt x="12153900" y="4655820"/>
                </a:lnTo>
                <a:lnTo>
                  <a:pt x="12153900" y="4632960"/>
                </a:lnTo>
                <a:lnTo>
                  <a:pt x="12039600" y="4632960"/>
                </a:lnTo>
                <a:lnTo>
                  <a:pt x="12039600" y="4610100"/>
                </a:lnTo>
                <a:lnTo>
                  <a:pt x="11871960" y="4610100"/>
                </a:lnTo>
                <a:lnTo>
                  <a:pt x="11871960" y="4549140"/>
                </a:lnTo>
                <a:lnTo>
                  <a:pt x="11750040" y="4549140"/>
                </a:lnTo>
                <a:lnTo>
                  <a:pt x="11750040" y="4632960"/>
                </a:lnTo>
                <a:lnTo>
                  <a:pt x="11643360" y="4632960"/>
                </a:lnTo>
                <a:lnTo>
                  <a:pt x="11643360" y="4739640"/>
                </a:lnTo>
                <a:lnTo>
                  <a:pt x="11559540" y="4739640"/>
                </a:lnTo>
                <a:lnTo>
                  <a:pt x="11559540" y="4770120"/>
                </a:lnTo>
                <a:lnTo>
                  <a:pt x="11483340" y="4770120"/>
                </a:lnTo>
                <a:lnTo>
                  <a:pt x="11483340" y="4754880"/>
                </a:lnTo>
                <a:lnTo>
                  <a:pt x="11414760" y="4754880"/>
                </a:lnTo>
                <a:lnTo>
                  <a:pt x="11414760" y="4724400"/>
                </a:lnTo>
                <a:lnTo>
                  <a:pt x="11300460" y="4724400"/>
                </a:lnTo>
                <a:lnTo>
                  <a:pt x="11300460" y="4671060"/>
                </a:lnTo>
                <a:lnTo>
                  <a:pt x="11109960" y="4671060"/>
                </a:lnTo>
                <a:lnTo>
                  <a:pt x="11109960" y="4099560"/>
                </a:lnTo>
                <a:lnTo>
                  <a:pt x="11010900" y="4099560"/>
                </a:lnTo>
                <a:lnTo>
                  <a:pt x="11010900" y="4008120"/>
                </a:lnTo>
                <a:lnTo>
                  <a:pt x="10866120" y="4008120"/>
                </a:lnTo>
                <a:lnTo>
                  <a:pt x="10782300" y="4030980"/>
                </a:lnTo>
                <a:lnTo>
                  <a:pt x="10782300" y="4122420"/>
                </a:lnTo>
                <a:lnTo>
                  <a:pt x="10538460" y="4130040"/>
                </a:lnTo>
                <a:lnTo>
                  <a:pt x="10431780" y="4229100"/>
                </a:lnTo>
                <a:lnTo>
                  <a:pt x="10431780" y="4747260"/>
                </a:lnTo>
                <a:lnTo>
                  <a:pt x="10256520" y="4747260"/>
                </a:lnTo>
                <a:lnTo>
                  <a:pt x="10111740" y="4503420"/>
                </a:lnTo>
                <a:lnTo>
                  <a:pt x="9959340" y="4503420"/>
                </a:lnTo>
                <a:lnTo>
                  <a:pt x="9959340" y="4541520"/>
                </a:lnTo>
                <a:lnTo>
                  <a:pt x="9890760" y="4541520"/>
                </a:lnTo>
                <a:lnTo>
                  <a:pt x="9890760" y="4472940"/>
                </a:lnTo>
                <a:lnTo>
                  <a:pt x="9791700" y="4503420"/>
                </a:lnTo>
                <a:lnTo>
                  <a:pt x="9791700" y="4526280"/>
                </a:lnTo>
                <a:lnTo>
                  <a:pt x="9738360" y="4526280"/>
                </a:lnTo>
                <a:lnTo>
                  <a:pt x="9738360" y="4442460"/>
                </a:lnTo>
                <a:lnTo>
                  <a:pt x="9517380" y="4480560"/>
                </a:lnTo>
                <a:lnTo>
                  <a:pt x="9517380" y="4518660"/>
                </a:lnTo>
                <a:lnTo>
                  <a:pt x="9380220" y="4533900"/>
                </a:lnTo>
                <a:lnTo>
                  <a:pt x="9380220" y="5067300"/>
                </a:lnTo>
                <a:lnTo>
                  <a:pt x="9334500" y="5067300"/>
                </a:lnTo>
                <a:lnTo>
                  <a:pt x="9334500" y="4846320"/>
                </a:lnTo>
                <a:lnTo>
                  <a:pt x="9037320" y="4846320"/>
                </a:lnTo>
                <a:lnTo>
                  <a:pt x="9037320" y="4511040"/>
                </a:lnTo>
                <a:lnTo>
                  <a:pt x="8915400" y="4511040"/>
                </a:lnTo>
                <a:lnTo>
                  <a:pt x="8915400" y="4472940"/>
                </a:lnTo>
                <a:lnTo>
                  <a:pt x="8763000" y="4472940"/>
                </a:lnTo>
                <a:lnTo>
                  <a:pt x="8763000" y="4495800"/>
                </a:lnTo>
                <a:lnTo>
                  <a:pt x="8671560" y="4495800"/>
                </a:lnTo>
                <a:lnTo>
                  <a:pt x="8671560" y="4556760"/>
                </a:lnTo>
                <a:lnTo>
                  <a:pt x="8610600" y="4556760"/>
                </a:lnTo>
                <a:lnTo>
                  <a:pt x="8610600" y="4434840"/>
                </a:lnTo>
                <a:lnTo>
                  <a:pt x="8511540" y="4434840"/>
                </a:lnTo>
                <a:lnTo>
                  <a:pt x="8511540" y="4381500"/>
                </a:lnTo>
                <a:lnTo>
                  <a:pt x="8389620" y="4381500"/>
                </a:lnTo>
                <a:lnTo>
                  <a:pt x="8389620" y="4343400"/>
                </a:lnTo>
                <a:lnTo>
                  <a:pt x="7879080" y="4343400"/>
                </a:lnTo>
                <a:lnTo>
                  <a:pt x="7879080" y="4152900"/>
                </a:lnTo>
                <a:lnTo>
                  <a:pt x="7680960" y="4152900"/>
                </a:lnTo>
                <a:lnTo>
                  <a:pt x="7680960" y="4061460"/>
                </a:lnTo>
                <a:lnTo>
                  <a:pt x="7147560" y="4061460"/>
                </a:lnTo>
                <a:lnTo>
                  <a:pt x="7124700" y="4061460"/>
                </a:lnTo>
                <a:lnTo>
                  <a:pt x="7124700" y="4335780"/>
                </a:lnTo>
                <a:lnTo>
                  <a:pt x="7048500" y="4335780"/>
                </a:lnTo>
                <a:lnTo>
                  <a:pt x="6865620" y="4373880"/>
                </a:lnTo>
                <a:lnTo>
                  <a:pt x="6865620" y="4747260"/>
                </a:lnTo>
                <a:lnTo>
                  <a:pt x="6751320" y="4747260"/>
                </a:lnTo>
                <a:lnTo>
                  <a:pt x="6751320" y="4312920"/>
                </a:lnTo>
                <a:lnTo>
                  <a:pt x="6667500" y="4312920"/>
                </a:lnTo>
                <a:lnTo>
                  <a:pt x="6667500" y="4229100"/>
                </a:lnTo>
                <a:lnTo>
                  <a:pt x="6423660" y="4229100"/>
                </a:lnTo>
                <a:lnTo>
                  <a:pt x="6370320" y="4251960"/>
                </a:lnTo>
                <a:lnTo>
                  <a:pt x="6370320" y="4312920"/>
                </a:lnTo>
                <a:lnTo>
                  <a:pt x="6286500" y="4312920"/>
                </a:lnTo>
                <a:lnTo>
                  <a:pt x="6286500" y="4389120"/>
                </a:lnTo>
                <a:lnTo>
                  <a:pt x="6248400" y="4389120"/>
                </a:lnTo>
                <a:lnTo>
                  <a:pt x="6248400" y="4770120"/>
                </a:lnTo>
                <a:lnTo>
                  <a:pt x="6065520" y="4770120"/>
                </a:lnTo>
                <a:lnTo>
                  <a:pt x="6065520" y="4663440"/>
                </a:lnTo>
                <a:lnTo>
                  <a:pt x="5981700" y="4549140"/>
                </a:lnTo>
                <a:lnTo>
                  <a:pt x="5890261" y="4648200"/>
                </a:lnTo>
                <a:lnTo>
                  <a:pt x="5890261" y="4770120"/>
                </a:lnTo>
                <a:lnTo>
                  <a:pt x="5836920" y="4792980"/>
                </a:lnTo>
                <a:lnTo>
                  <a:pt x="5836920" y="5059680"/>
                </a:lnTo>
                <a:lnTo>
                  <a:pt x="5806440" y="5059680"/>
                </a:lnTo>
                <a:lnTo>
                  <a:pt x="5471160" y="5059680"/>
                </a:lnTo>
                <a:lnTo>
                  <a:pt x="5471160" y="4808220"/>
                </a:lnTo>
                <a:lnTo>
                  <a:pt x="5273040" y="4808220"/>
                </a:lnTo>
                <a:lnTo>
                  <a:pt x="5273040" y="5013960"/>
                </a:lnTo>
                <a:lnTo>
                  <a:pt x="5181600" y="5013960"/>
                </a:lnTo>
                <a:lnTo>
                  <a:pt x="5181600" y="4953000"/>
                </a:lnTo>
                <a:lnTo>
                  <a:pt x="5074921" y="4953000"/>
                </a:lnTo>
                <a:lnTo>
                  <a:pt x="5074921" y="4853940"/>
                </a:lnTo>
                <a:lnTo>
                  <a:pt x="5021580" y="4853940"/>
                </a:lnTo>
                <a:lnTo>
                  <a:pt x="5021580" y="4732020"/>
                </a:lnTo>
                <a:lnTo>
                  <a:pt x="4884420" y="4732020"/>
                </a:lnTo>
                <a:lnTo>
                  <a:pt x="4884420" y="4632960"/>
                </a:lnTo>
                <a:lnTo>
                  <a:pt x="4792980" y="4632960"/>
                </a:lnTo>
                <a:lnTo>
                  <a:pt x="4792980" y="4381500"/>
                </a:lnTo>
                <a:lnTo>
                  <a:pt x="4579620" y="4366260"/>
                </a:lnTo>
                <a:lnTo>
                  <a:pt x="4579620" y="4655820"/>
                </a:lnTo>
                <a:lnTo>
                  <a:pt x="3962400" y="4655820"/>
                </a:lnTo>
                <a:lnTo>
                  <a:pt x="3733800" y="4655820"/>
                </a:lnTo>
                <a:lnTo>
                  <a:pt x="3733800" y="4709160"/>
                </a:lnTo>
                <a:lnTo>
                  <a:pt x="3596640" y="4709160"/>
                </a:lnTo>
                <a:lnTo>
                  <a:pt x="3596640" y="4541520"/>
                </a:lnTo>
                <a:lnTo>
                  <a:pt x="3223260" y="4541520"/>
                </a:lnTo>
                <a:lnTo>
                  <a:pt x="3223260" y="4640580"/>
                </a:lnTo>
                <a:lnTo>
                  <a:pt x="2941320" y="4640580"/>
                </a:lnTo>
                <a:lnTo>
                  <a:pt x="2941320" y="4754880"/>
                </a:lnTo>
                <a:lnTo>
                  <a:pt x="2811780" y="4754880"/>
                </a:lnTo>
                <a:lnTo>
                  <a:pt x="2811780" y="4114800"/>
                </a:lnTo>
                <a:lnTo>
                  <a:pt x="2476500" y="4114800"/>
                </a:lnTo>
                <a:lnTo>
                  <a:pt x="2476500" y="4282440"/>
                </a:lnTo>
                <a:lnTo>
                  <a:pt x="2232660" y="4282440"/>
                </a:lnTo>
                <a:lnTo>
                  <a:pt x="2194560" y="4305300"/>
                </a:lnTo>
                <a:lnTo>
                  <a:pt x="2194560" y="4343400"/>
                </a:lnTo>
                <a:lnTo>
                  <a:pt x="2156460" y="4358640"/>
                </a:lnTo>
                <a:lnTo>
                  <a:pt x="2156460" y="4709160"/>
                </a:lnTo>
                <a:lnTo>
                  <a:pt x="2103120" y="4701540"/>
                </a:lnTo>
                <a:lnTo>
                  <a:pt x="2065020" y="4785360"/>
                </a:lnTo>
                <a:lnTo>
                  <a:pt x="2065020" y="4419600"/>
                </a:lnTo>
                <a:lnTo>
                  <a:pt x="2034540" y="4419600"/>
                </a:lnTo>
                <a:lnTo>
                  <a:pt x="2034540" y="4328160"/>
                </a:lnTo>
                <a:lnTo>
                  <a:pt x="1912620" y="4282440"/>
                </a:lnTo>
                <a:lnTo>
                  <a:pt x="1790700" y="4282440"/>
                </a:lnTo>
                <a:lnTo>
                  <a:pt x="1684020" y="4328160"/>
                </a:lnTo>
                <a:lnTo>
                  <a:pt x="1684020" y="4686300"/>
                </a:lnTo>
                <a:lnTo>
                  <a:pt x="1584960" y="4686300"/>
                </a:lnTo>
                <a:lnTo>
                  <a:pt x="1584960" y="4579620"/>
                </a:lnTo>
                <a:lnTo>
                  <a:pt x="1524000" y="4579620"/>
                </a:lnTo>
                <a:lnTo>
                  <a:pt x="1524000" y="4549140"/>
                </a:lnTo>
                <a:lnTo>
                  <a:pt x="1386840" y="4549140"/>
                </a:lnTo>
                <a:lnTo>
                  <a:pt x="1386840" y="4594860"/>
                </a:lnTo>
                <a:lnTo>
                  <a:pt x="1203960" y="4594860"/>
                </a:lnTo>
                <a:lnTo>
                  <a:pt x="1203960" y="4480560"/>
                </a:lnTo>
                <a:lnTo>
                  <a:pt x="1104900" y="4480560"/>
                </a:lnTo>
                <a:lnTo>
                  <a:pt x="1104900" y="4579620"/>
                </a:lnTo>
                <a:lnTo>
                  <a:pt x="1043940" y="4579620"/>
                </a:lnTo>
                <a:lnTo>
                  <a:pt x="1043940" y="4381500"/>
                </a:lnTo>
                <a:lnTo>
                  <a:pt x="960120" y="4381500"/>
                </a:lnTo>
                <a:lnTo>
                  <a:pt x="960120" y="4351020"/>
                </a:lnTo>
                <a:lnTo>
                  <a:pt x="815340" y="4351020"/>
                </a:lnTo>
                <a:lnTo>
                  <a:pt x="815340" y="4389120"/>
                </a:lnTo>
                <a:lnTo>
                  <a:pt x="708660" y="4389120"/>
                </a:lnTo>
                <a:lnTo>
                  <a:pt x="708660" y="4716780"/>
                </a:lnTo>
                <a:lnTo>
                  <a:pt x="662940" y="4716780"/>
                </a:lnTo>
                <a:lnTo>
                  <a:pt x="632460" y="4678680"/>
                </a:lnTo>
                <a:lnTo>
                  <a:pt x="571500" y="4678680"/>
                </a:lnTo>
                <a:lnTo>
                  <a:pt x="525780" y="4716780"/>
                </a:lnTo>
                <a:lnTo>
                  <a:pt x="518160" y="4853940"/>
                </a:lnTo>
                <a:lnTo>
                  <a:pt x="365760" y="4853940"/>
                </a:lnTo>
                <a:lnTo>
                  <a:pt x="365760" y="4671060"/>
                </a:lnTo>
                <a:lnTo>
                  <a:pt x="213360" y="4671060"/>
                </a:lnTo>
                <a:lnTo>
                  <a:pt x="205740" y="4625340"/>
                </a:lnTo>
                <a:lnTo>
                  <a:pt x="129540" y="4625340"/>
                </a:lnTo>
                <a:lnTo>
                  <a:pt x="121920" y="4503420"/>
                </a:lnTo>
                <a:lnTo>
                  <a:pt x="0" y="4507484"/>
                </a:lnTo>
                <a:close/>
              </a:path>
            </a:pathLst>
          </a:custGeom>
          <a:ln w="38100">
            <a:noFill/>
          </a:ln>
        </p:spPr>
      </p:pic>
      <p:pic>
        <p:nvPicPr>
          <p:cNvPr id="10" name="Picture 9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10B0CDED-B130-F5AF-2618-B64C5C69C9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7" t="24281" r="48516" b="23775"/>
          <a:stretch/>
        </p:blipFill>
        <p:spPr>
          <a:xfrm>
            <a:off x="5259760" y="2133600"/>
            <a:ext cx="776287" cy="356235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AA6C5AB-AAD6-D690-F79F-72F45F0F57F2}"/>
              </a:ext>
            </a:extLst>
          </p:cNvPr>
          <p:cNvSpPr/>
          <p:nvPr/>
        </p:nvSpPr>
        <p:spPr>
          <a:xfrm>
            <a:off x="5209062" y="-2579848"/>
            <a:ext cx="877682" cy="4027648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E758E3-DD65-313F-76E5-C32F574701BD}"/>
              </a:ext>
            </a:extLst>
          </p:cNvPr>
          <p:cNvSpPr/>
          <p:nvPr/>
        </p:nvSpPr>
        <p:spPr>
          <a:xfrm>
            <a:off x="6413186" y="52488"/>
            <a:ext cx="877682" cy="2362160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Picture 3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CCEF18E7-2770-4AE4-35AF-BB6CCD390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52822" r="71914" b="32039"/>
          <a:stretch>
            <a:fillRect/>
          </a:stretch>
        </p:blipFill>
        <p:spPr>
          <a:xfrm>
            <a:off x="6561407" y="3169504"/>
            <a:ext cx="877682" cy="2362160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10F968F-C3F2-3113-E8DB-F2B5432A6F0B}"/>
              </a:ext>
            </a:extLst>
          </p:cNvPr>
          <p:cNvSpPr/>
          <p:nvPr/>
        </p:nvSpPr>
        <p:spPr>
          <a:xfrm>
            <a:off x="10981790" y="-3353057"/>
            <a:ext cx="1210210" cy="4383834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Picture 6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ADB01180-4A43-7E9A-5D8B-A20BE0D89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1" t="46667" r="29746" b="35347"/>
          <a:stretch>
            <a:fillRect/>
          </a:stretch>
        </p:blipFill>
        <p:spPr>
          <a:xfrm>
            <a:off x="10981790" y="1233568"/>
            <a:ext cx="1210210" cy="4383834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DE4226-890C-4A69-6011-382E7C751E66}"/>
              </a:ext>
            </a:extLst>
          </p:cNvPr>
          <p:cNvSpPr/>
          <p:nvPr/>
        </p:nvSpPr>
        <p:spPr>
          <a:xfrm>
            <a:off x="5259760" y="9659517"/>
            <a:ext cx="276225" cy="1595437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F82C794-D4A0-F357-DDBA-A416416DFC7A}"/>
              </a:ext>
            </a:extLst>
          </p:cNvPr>
          <p:cNvSpPr/>
          <p:nvPr/>
        </p:nvSpPr>
        <p:spPr>
          <a:xfrm flipH="1">
            <a:off x="8664922" y="-928688"/>
            <a:ext cx="1079651" cy="3062288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Picture 12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49C8CA4A-C375-B8C1-9176-2445F14A6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6" t="57336" r="67695" b="31830"/>
          <a:stretch>
            <a:fillRect/>
          </a:stretch>
        </p:blipFill>
        <p:spPr>
          <a:xfrm flipH="1">
            <a:off x="8510988" y="2614612"/>
            <a:ext cx="1079651" cy="3062288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6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6 h 742950"/>
              <a:gd name="connsiteX7" fmla="*/ 9526 w 261937"/>
              <a:gd name="connsiteY7" fmla="*/ 261936 h 742950"/>
              <a:gd name="connsiteX8" fmla="*/ 114300 w 261937"/>
              <a:gd name="connsiteY8" fmla="*/ 128588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6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6"/>
                </a:lnTo>
                <a:lnTo>
                  <a:pt x="9526" y="261936"/>
                </a:lnTo>
                <a:lnTo>
                  <a:pt x="114300" y="128588"/>
                </a:lnTo>
                <a:close/>
              </a:path>
            </a:pathLst>
          </a:custGeom>
        </p:spPr>
      </p:pic>
      <p:pic>
        <p:nvPicPr>
          <p:cNvPr id="14" name="Picture 13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C8F5CB6D-CD9B-04F8-BB3C-BD521377C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7244660" y="-3353057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pic>
        <p:nvPicPr>
          <p:cNvPr id="16" name="Picture 15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6F430F40-0B87-7ECA-BAB8-19E52D56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96680" y="17293948"/>
            <a:ext cx="12192000" cy="6858000"/>
          </a:xfrm>
          <a:prstGeom prst="rect">
            <a:avLst/>
          </a:prstGeom>
          <a:ln w="38100">
            <a:solidFill>
              <a:srgbClr val="EDC21E"/>
            </a:solidFill>
          </a:ln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AE20E8D-A51B-4D1C-9C94-97E2800B260A}"/>
              </a:ext>
            </a:extLst>
          </p:cNvPr>
          <p:cNvSpPr/>
          <p:nvPr/>
        </p:nvSpPr>
        <p:spPr>
          <a:xfrm>
            <a:off x="-19863380" y="17012008"/>
            <a:ext cx="12504420" cy="5273040"/>
          </a:xfrm>
          <a:custGeom>
            <a:avLst/>
            <a:gdLst>
              <a:gd name="connsiteX0" fmla="*/ 45720 w 12504420"/>
              <a:gd name="connsiteY0" fmla="*/ 4716780 h 5273040"/>
              <a:gd name="connsiteX1" fmla="*/ 274320 w 12504420"/>
              <a:gd name="connsiteY1" fmla="*/ 4709160 h 5273040"/>
              <a:gd name="connsiteX2" fmla="*/ 281940 w 12504420"/>
              <a:gd name="connsiteY2" fmla="*/ 4831080 h 5273040"/>
              <a:gd name="connsiteX3" fmla="*/ 358140 w 12504420"/>
              <a:gd name="connsiteY3" fmla="*/ 4831080 h 5273040"/>
              <a:gd name="connsiteX4" fmla="*/ 365760 w 12504420"/>
              <a:gd name="connsiteY4" fmla="*/ 4876800 h 5273040"/>
              <a:gd name="connsiteX5" fmla="*/ 518160 w 12504420"/>
              <a:gd name="connsiteY5" fmla="*/ 4876800 h 5273040"/>
              <a:gd name="connsiteX6" fmla="*/ 518160 w 12504420"/>
              <a:gd name="connsiteY6" fmla="*/ 5059680 h 5273040"/>
              <a:gd name="connsiteX7" fmla="*/ 670560 w 12504420"/>
              <a:gd name="connsiteY7" fmla="*/ 5059680 h 5273040"/>
              <a:gd name="connsiteX8" fmla="*/ 678180 w 12504420"/>
              <a:gd name="connsiteY8" fmla="*/ 4922520 h 5273040"/>
              <a:gd name="connsiteX9" fmla="*/ 723900 w 12504420"/>
              <a:gd name="connsiteY9" fmla="*/ 4884420 h 5273040"/>
              <a:gd name="connsiteX10" fmla="*/ 784860 w 12504420"/>
              <a:gd name="connsiteY10" fmla="*/ 4884420 h 5273040"/>
              <a:gd name="connsiteX11" fmla="*/ 815340 w 12504420"/>
              <a:gd name="connsiteY11" fmla="*/ 4922520 h 5273040"/>
              <a:gd name="connsiteX12" fmla="*/ 861060 w 12504420"/>
              <a:gd name="connsiteY12" fmla="*/ 4922520 h 5273040"/>
              <a:gd name="connsiteX13" fmla="*/ 861060 w 12504420"/>
              <a:gd name="connsiteY13" fmla="*/ 4594860 h 5273040"/>
              <a:gd name="connsiteX14" fmla="*/ 967740 w 12504420"/>
              <a:gd name="connsiteY14" fmla="*/ 4594860 h 5273040"/>
              <a:gd name="connsiteX15" fmla="*/ 967740 w 12504420"/>
              <a:gd name="connsiteY15" fmla="*/ 4556760 h 5273040"/>
              <a:gd name="connsiteX16" fmla="*/ 1112520 w 12504420"/>
              <a:gd name="connsiteY16" fmla="*/ 4556760 h 5273040"/>
              <a:gd name="connsiteX17" fmla="*/ 1112520 w 12504420"/>
              <a:gd name="connsiteY17" fmla="*/ 4587240 h 5273040"/>
              <a:gd name="connsiteX18" fmla="*/ 1196340 w 12504420"/>
              <a:gd name="connsiteY18" fmla="*/ 4587240 h 5273040"/>
              <a:gd name="connsiteX19" fmla="*/ 1196340 w 12504420"/>
              <a:gd name="connsiteY19" fmla="*/ 4785360 h 5273040"/>
              <a:gd name="connsiteX20" fmla="*/ 1257300 w 12504420"/>
              <a:gd name="connsiteY20" fmla="*/ 4785360 h 5273040"/>
              <a:gd name="connsiteX21" fmla="*/ 1257300 w 12504420"/>
              <a:gd name="connsiteY21" fmla="*/ 4686300 h 5273040"/>
              <a:gd name="connsiteX22" fmla="*/ 1356360 w 12504420"/>
              <a:gd name="connsiteY22" fmla="*/ 4686300 h 5273040"/>
              <a:gd name="connsiteX23" fmla="*/ 1356360 w 12504420"/>
              <a:gd name="connsiteY23" fmla="*/ 4800600 h 5273040"/>
              <a:gd name="connsiteX24" fmla="*/ 1539240 w 12504420"/>
              <a:gd name="connsiteY24" fmla="*/ 4800600 h 5273040"/>
              <a:gd name="connsiteX25" fmla="*/ 1539240 w 12504420"/>
              <a:gd name="connsiteY25" fmla="*/ 4754880 h 5273040"/>
              <a:gd name="connsiteX26" fmla="*/ 1676400 w 12504420"/>
              <a:gd name="connsiteY26" fmla="*/ 4754880 h 5273040"/>
              <a:gd name="connsiteX27" fmla="*/ 1676400 w 12504420"/>
              <a:gd name="connsiteY27" fmla="*/ 4785360 h 5273040"/>
              <a:gd name="connsiteX28" fmla="*/ 1737360 w 12504420"/>
              <a:gd name="connsiteY28" fmla="*/ 4785360 h 5273040"/>
              <a:gd name="connsiteX29" fmla="*/ 1737360 w 12504420"/>
              <a:gd name="connsiteY29" fmla="*/ 4892040 h 5273040"/>
              <a:gd name="connsiteX30" fmla="*/ 1836420 w 12504420"/>
              <a:gd name="connsiteY30" fmla="*/ 4892040 h 5273040"/>
              <a:gd name="connsiteX31" fmla="*/ 1836420 w 12504420"/>
              <a:gd name="connsiteY31" fmla="*/ 4533900 h 5273040"/>
              <a:gd name="connsiteX32" fmla="*/ 1943100 w 12504420"/>
              <a:gd name="connsiteY32" fmla="*/ 4488180 h 5273040"/>
              <a:gd name="connsiteX33" fmla="*/ 2065020 w 12504420"/>
              <a:gd name="connsiteY33" fmla="*/ 4488180 h 5273040"/>
              <a:gd name="connsiteX34" fmla="*/ 2186940 w 12504420"/>
              <a:gd name="connsiteY34" fmla="*/ 4533900 h 5273040"/>
              <a:gd name="connsiteX35" fmla="*/ 2186940 w 12504420"/>
              <a:gd name="connsiteY35" fmla="*/ 4625340 h 5273040"/>
              <a:gd name="connsiteX36" fmla="*/ 2217420 w 12504420"/>
              <a:gd name="connsiteY36" fmla="*/ 4625340 h 5273040"/>
              <a:gd name="connsiteX37" fmla="*/ 2217420 w 12504420"/>
              <a:gd name="connsiteY37" fmla="*/ 4991100 h 5273040"/>
              <a:gd name="connsiteX38" fmla="*/ 2255520 w 12504420"/>
              <a:gd name="connsiteY38" fmla="*/ 4907280 h 5273040"/>
              <a:gd name="connsiteX39" fmla="*/ 2308860 w 12504420"/>
              <a:gd name="connsiteY39" fmla="*/ 4914900 h 5273040"/>
              <a:gd name="connsiteX40" fmla="*/ 2308860 w 12504420"/>
              <a:gd name="connsiteY40" fmla="*/ 4564380 h 5273040"/>
              <a:gd name="connsiteX41" fmla="*/ 2346960 w 12504420"/>
              <a:gd name="connsiteY41" fmla="*/ 4549140 h 5273040"/>
              <a:gd name="connsiteX42" fmla="*/ 2346960 w 12504420"/>
              <a:gd name="connsiteY42" fmla="*/ 4511040 h 5273040"/>
              <a:gd name="connsiteX43" fmla="*/ 2385060 w 12504420"/>
              <a:gd name="connsiteY43" fmla="*/ 4488180 h 5273040"/>
              <a:gd name="connsiteX44" fmla="*/ 2628900 w 12504420"/>
              <a:gd name="connsiteY44" fmla="*/ 4488180 h 5273040"/>
              <a:gd name="connsiteX45" fmla="*/ 2628900 w 12504420"/>
              <a:gd name="connsiteY45" fmla="*/ 4320540 h 5273040"/>
              <a:gd name="connsiteX46" fmla="*/ 2964180 w 12504420"/>
              <a:gd name="connsiteY46" fmla="*/ 4320540 h 5273040"/>
              <a:gd name="connsiteX47" fmla="*/ 2964180 w 12504420"/>
              <a:gd name="connsiteY47" fmla="*/ 4960620 h 5273040"/>
              <a:gd name="connsiteX48" fmla="*/ 3093720 w 12504420"/>
              <a:gd name="connsiteY48" fmla="*/ 4960620 h 5273040"/>
              <a:gd name="connsiteX49" fmla="*/ 3093720 w 12504420"/>
              <a:gd name="connsiteY49" fmla="*/ 4846320 h 5273040"/>
              <a:gd name="connsiteX50" fmla="*/ 3375660 w 12504420"/>
              <a:gd name="connsiteY50" fmla="*/ 4846320 h 5273040"/>
              <a:gd name="connsiteX51" fmla="*/ 3375660 w 12504420"/>
              <a:gd name="connsiteY51" fmla="*/ 4747260 h 5273040"/>
              <a:gd name="connsiteX52" fmla="*/ 3749040 w 12504420"/>
              <a:gd name="connsiteY52" fmla="*/ 4747260 h 5273040"/>
              <a:gd name="connsiteX53" fmla="*/ 3749040 w 12504420"/>
              <a:gd name="connsiteY53" fmla="*/ 4914900 h 5273040"/>
              <a:gd name="connsiteX54" fmla="*/ 3886200 w 12504420"/>
              <a:gd name="connsiteY54" fmla="*/ 4914900 h 5273040"/>
              <a:gd name="connsiteX55" fmla="*/ 3886200 w 12504420"/>
              <a:gd name="connsiteY55" fmla="*/ 4861560 h 5273040"/>
              <a:gd name="connsiteX56" fmla="*/ 4114800 w 12504420"/>
              <a:gd name="connsiteY56" fmla="*/ 4861560 h 5273040"/>
              <a:gd name="connsiteX57" fmla="*/ 4732020 w 12504420"/>
              <a:gd name="connsiteY57" fmla="*/ 4861560 h 5273040"/>
              <a:gd name="connsiteX58" fmla="*/ 4732020 w 12504420"/>
              <a:gd name="connsiteY58" fmla="*/ 4572000 h 5273040"/>
              <a:gd name="connsiteX59" fmla="*/ 4945380 w 12504420"/>
              <a:gd name="connsiteY59" fmla="*/ 4587240 h 5273040"/>
              <a:gd name="connsiteX60" fmla="*/ 4945380 w 12504420"/>
              <a:gd name="connsiteY60" fmla="*/ 4838700 h 5273040"/>
              <a:gd name="connsiteX61" fmla="*/ 5036820 w 12504420"/>
              <a:gd name="connsiteY61" fmla="*/ 4838700 h 5273040"/>
              <a:gd name="connsiteX62" fmla="*/ 5036820 w 12504420"/>
              <a:gd name="connsiteY62" fmla="*/ 4937760 h 5273040"/>
              <a:gd name="connsiteX63" fmla="*/ 5173980 w 12504420"/>
              <a:gd name="connsiteY63" fmla="*/ 4937760 h 5273040"/>
              <a:gd name="connsiteX64" fmla="*/ 5173980 w 12504420"/>
              <a:gd name="connsiteY64" fmla="*/ 5059680 h 5273040"/>
              <a:gd name="connsiteX65" fmla="*/ 5227320 w 12504420"/>
              <a:gd name="connsiteY65" fmla="*/ 5059680 h 5273040"/>
              <a:gd name="connsiteX66" fmla="*/ 5227320 w 12504420"/>
              <a:gd name="connsiteY66" fmla="*/ 5158740 h 5273040"/>
              <a:gd name="connsiteX67" fmla="*/ 5334000 w 12504420"/>
              <a:gd name="connsiteY67" fmla="*/ 5158740 h 5273040"/>
              <a:gd name="connsiteX68" fmla="*/ 5334000 w 12504420"/>
              <a:gd name="connsiteY68" fmla="*/ 5219700 h 5273040"/>
              <a:gd name="connsiteX69" fmla="*/ 5425440 w 12504420"/>
              <a:gd name="connsiteY69" fmla="*/ 5219700 h 5273040"/>
              <a:gd name="connsiteX70" fmla="*/ 5425440 w 12504420"/>
              <a:gd name="connsiteY70" fmla="*/ 5013960 h 5273040"/>
              <a:gd name="connsiteX71" fmla="*/ 5623560 w 12504420"/>
              <a:gd name="connsiteY71" fmla="*/ 5013960 h 5273040"/>
              <a:gd name="connsiteX72" fmla="*/ 5623560 w 12504420"/>
              <a:gd name="connsiteY72" fmla="*/ 5265420 h 5273040"/>
              <a:gd name="connsiteX73" fmla="*/ 5958840 w 12504420"/>
              <a:gd name="connsiteY73" fmla="*/ 5265420 h 5273040"/>
              <a:gd name="connsiteX74" fmla="*/ 5989320 w 12504420"/>
              <a:gd name="connsiteY74" fmla="*/ 5265420 h 5273040"/>
              <a:gd name="connsiteX75" fmla="*/ 5989320 w 12504420"/>
              <a:gd name="connsiteY75" fmla="*/ 4998720 h 5273040"/>
              <a:gd name="connsiteX76" fmla="*/ 6042660 w 12504420"/>
              <a:gd name="connsiteY76" fmla="*/ 4975860 h 5273040"/>
              <a:gd name="connsiteX77" fmla="*/ 6042660 w 12504420"/>
              <a:gd name="connsiteY77" fmla="*/ 4853940 h 5273040"/>
              <a:gd name="connsiteX78" fmla="*/ 6134100 w 12504420"/>
              <a:gd name="connsiteY78" fmla="*/ 4754880 h 5273040"/>
              <a:gd name="connsiteX79" fmla="*/ 6217920 w 12504420"/>
              <a:gd name="connsiteY79" fmla="*/ 4869180 h 5273040"/>
              <a:gd name="connsiteX80" fmla="*/ 6217920 w 12504420"/>
              <a:gd name="connsiteY80" fmla="*/ 4975860 h 5273040"/>
              <a:gd name="connsiteX81" fmla="*/ 6400800 w 12504420"/>
              <a:gd name="connsiteY81" fmla="*/ 4975860 h 5273040"/>
              <a:gd name="connsiteX82" fmla="*/ 6400800 w 12504420"/>
              <a:gd name="connsiteY82" fmla="*/ 4594860 h 5273040"/>
              <a:gd name="connsiteX83" fmla="*/ 6438900 w 12504420"/>
              <a:gd name="connsiteY83" fmla="*/ 4594860 h 5273040"/>
              <a:gd name="connsiteX84" fmla="*/ 6438900 w 12504420"/>
              <a:gd name="connsiteY84" fmla="*/ 4518660 h 5273040"/>
              <a:gd name="connsiteX85" fmla="*/ 6522720 w 12504420"/>
              <a:gd name="connsiteY85" fmla="*/ 4518660 h 5273040"/>
              <a:gd name="connsiteX86" fmla="*/ 6522720 w 12504420"/>
              <a:gd name="connsiteY86" fmla="*/ 4457700 h 5273040"/>
              <a:gd name="connsiteX87" fmla="*/ 6576060 w 12504420"/>
              <a:gd name="connsiteY87" fmla="*/ 4434840 h 5273040"/>
              <a:gd name="connsiteX88" fmla="*/ 6819900 w 12504420"/>
              <a:gd name="connsiteY88" fmla="*/ 4434840 h 5273040"/>
              <a:gd name="connsiteX89" fmla="*/ 6819900 w 12504420"/>
              <a:gd name="connsiteY89" fmla="*/ 4518660 h 5273040"/>
              <a:gd name="connsiteX90" fmla="*/ 6903720 w 12504420"/>
              <a:gd name="connsiteY90" fmla="*/ 4518660 h 5273040"/>
              <a:gd name="connsiteX91" fmla="*/ 6903720 w 12504420"/>
              <a:gd name="connsiteY91" fmla="*/ 4953000 h 5273040"/>
              <a:gd name="connsiteX92" fmla="*/ 7018020 w 12504420"/>
              <a:gd name="connsiteY92" fmla="*/ 4953000 h 5273040"/>
              <a:gd name="connsiteX93" fmla="*/ 7018020 w 12504420"/>
              <a:gd name="connsiteY93" fmla="*/ 4579620 h 5273040"/>
              <a:gd name="connsiteX94" fmla="*/ 7200900 w 12504420"/>
              <a:gd name="connsiteY94" fmla="*/ 4541520 h 5273040"/>
              <a:gd name="connsiteX95" fmla="*/ 7277100 w 12504420"/>
              <a:gd name="connsiteY95" fmla="*/ 4541520 h 5273040"/>
              <a:gd name="connsiteX96" fmla="*/ 7277100 w 12504420"/>
              <a:gd name="connsiteY96" fmla="*/ 4267200 h 5273040"/>
              <a:gd name="connsiteX97" fmla="*/ 7299960 w 12504420"/>
              <a:gd name="connsiteY97" fmla="*/ 4267200 h 5273040"/>
              <a:gd name="connsiteX98" fmla="*/ 7833360 w 12504420"/>
              <a:gd name="connsiteY98" fmla="*/ 4267200 h 5273040"/>
              <a:gd name="connsiteX99" fmla="*/ 7833360 w 12504420"/>
              <a:gd name="connsiteY99" fmla="*/ 4358640 h 5273040"/>
              <a:gd name="connsiteX100" fmla="*/ 8031480 w 12504420"/>
              <a:gd name="connsiteY100" fmla="*/ 4358640 h 5273040"/>
              <a:gd name="connsiteX101" fmla="*/ 8031480 w 12504420"/>
              <a:gd name="connsiteY101" fmla="*/ 4549140 h 5273040"/>
              <a:gd name="connsiteX102" fmla="*/ 8542020 w 12504420"/>
              <a:gd name="connsiteY102" fmla="*/ 4549140 h 5273040"/>
              <a:gd name="connsiteX103" fmla="*/ 8542020 w 12504420"/>
              <a:gd name="connsiteY103" fmla="*/ 4587240 h 5273040"/>
              <a:gd name="connsiteX104" fmla="*/ 8663940 w 12504420"/>
              <a:gd name="connsiteY104" fmla="*/ 4587240 h 5273040"/>
              <a:gd name="connsiteX105" fmla="*/ 8663940 w 12504420"/>
              <a:gd name="connsiteY105" fmla="*/ 4640580 h 5273040"/>
              <a:gd name="connsiteX106" fmla="*/ 8763000 w 12504420"/>
              <a:gd name="connsiteY106" fmla="*/ 4640580 h 5273040"/>
              <a:gd name="connsiteX107" fmla="*/ 8763000 w 12504420"/>
              <a:gd name="connsiteY107" fmla="*/ 4762500 h 5273040"/>
              <a:gd name="connsiteX108" fmla="*/ 8823960 w 12504420"/>
              <a:gd name="connsiteY108" fmla="*/ 4762500 h 5273040"/>
              <a:gd name="connsiteX109" fmla="*/ 8823960 w 12504420"/>
              <a:gd name="connsiteY109" fmla="*/ 4701540 h 5273040"/>
              <a:gd name="connsiteX110" fmla="*/ 8915400 w 12504420"/>
              <a:gd name="connsiteY110" fmla="*/ 4701540 h 5273040"/>
              <a:gd name="connsiteX111" fmla="*/ 8915400 w 12504420"/>
              <a:gd name="connsiteY111" fmla="*/ 4678680 h 5273040"/>
              <a:gd name="connsiteX112" fmla="*/ 9067800 w 12504420"/>
              <a:gd name="connsiteY112" fmla="*/ 4678680 h 5273040"/>
              <a:gd name="connsiteX113" fmla="*/ 9067800 w 12504420"/>
              <a:gd name="connsiteY113" fmla="*/ 4716780 h 5273040"/>
              <a:gd name="connsiteX114" fmla="*/ 9189720 w 12504420"/>
              <a:gd name="connsiteY114" fmla="*/ 4716780 h 5273040"/>
              <a:gd name="connsiteX115" fmla="*/ 9189720 w 12504420"/>
              <a:gd name="connsiteY115" fmla="*/ 5052060 h 5273040"/>
              <a:gd name="connsiteX116" fmla="*/ 9486900 w 12504420"/>
              <a:gd name="connsiteY116" fmla="*/ 5052060 h 5273040"/>
              <a:gd name="connsiteX117" fmla="*/ 9486900 w 12504420"/>
              <a:gd name="connsiteY117" fmla="*/ 5273040 h 5273040"/>
              <a:gd name="connsiteX118" fmla="*/ 9532620 w 12504420"/>
              <a:gd name="connsiteY118" fmla="*/ 5273040 h 5273040"/>
              <a:gd name="connsiteX119" fmla="*/ 9532620 w 12504420"/>
              <a:gd name="connsiteY119" fmla="*/ 4739640 h 5273040"/>
              <a:gd name="connsiteX120" fmla="*/ 9669780 w 12504420"/>
              <a:gd name="connsiteY120" fmla="*/ 4724400 h 5273040"/>
              <a:gd name="connsiteX121" fmla="*/ 9669780 w 12504420"/>
              <a:gd name="connsiteY121" fmla="*/ 4686300 h 5273040"/>
              <a:gd name="connsiteX122" fmla="*/ 9890760 w 12504420"/>
              <a:gd name="connsiteY122" fmla="*/ 4648200 h 5273040"/>
              <a:gd name="connsiteX123" fmla="*/ 9890760 w 12504420"/>
              <a:gd name="connsiteY123" fmla="*/ 4732020 h 5273040"/>
              <a:gd name="connsiteX124" fmla="*/ 9944100 w 12504420"/>
              <a:gd name="connsiteY124" fmla="*/ 4732020 h 5273040"/>
              <a:gd name="connsiteX125" fmla="*/ 9944100 w 12504420"/>
              <a:gd name="connsiteY125" fmla="*/ 4709160 h 5273040"/>
              <a:gd name="connsiteX126" fmla="*/ 10043160 w 12504420"/>
              <a:gd name="connsiteY126" fmla="*/ 4678680 h 5273040"/>
              <a:gd name="connsiteX127" fmla="*/ 10043160 w 12504420"/>
              <a:gd name="connsiteY127" fmla="*/ 4747260 h 5273040"/>
              <a:gd name="connsiteX128" fmla="*/ 10111740 w 12504420"/>
              <a:gd name="connsiteY128" fmla="*/ 4747260 h 5273040"/>
              <a:gd name="connsiteX129" fmla="*/ 10111740 w 12504420"/>
              <a:gd name="connsiteY129" fmla="*/ 4709160 h 5273040"/>
              <a:gd name="connsiteX130" fmla="*/ 10264140 w 12504420"/>
              <a:gd name="connsiteY130" fmla="*/ 4709160 h 5273040"/>
              <a:gd name="connsiteX131" fmla="*/ 10408920 w 12504420"/>
              <a:gd name="connsiteY131" fmla="*/ 4953000 h 5273040"/>
              <a:gd name="connsiteX132" fmla="*/ 10584180 w 12504420"/>
              <a:gd name="connsiteY132" fmla="*/ 4953000 h 5273040"/>
              <a:gd name="connsiteX133" fmla="*/ 10584180 w 12504420"/>
              <a:gd name="connsiteY133" fmla="*/ 4434840 h 5273040"/>
              <a:gd name="connsiteX134" fmla="*/ 10690860 w 12504420"/>
              <a:gd name="connsiteY134" fmla="*/ 4335780 h 5273040"/>
              <a:gd name="connsiteX135" fmla="*/ 10934700 w 12504420"/>
              <a:gd name="connsiteY135" fmla="*/ 4328160 h 5273040"/>
              <a:gd name="connsiteX136" fmla="*/ 10934700 w 12504420"/>
              <a:gd name="connsiteY136" fmla="*/ 4236720 h 5273040"/>
              <a:gd name="connsiteX137" fmla="*/ 11018520 w 12504420"/>
              <a:gd name="connsiteY137" fmla="*/ 4213860 h 5273040"/>
              <a:gd name="connsiteX138" fmla="*/ 11163300 w 12504420"/>
              <a:gd name="connsiteY138" fmla="*/ 4213860 h 5273040"/>
              <a:gd name="connsiteX139" fmla="*/ 11163300 w 12504420"/>
              <a:gd name="connsiteY139" fmla="*/ 4305300 h 5273040"/>
              <a:gd name="connsiteX140" fmla="*/ 11262360 w 12504420"/>
              <a:gd name="connsiteY140" fmla="*/ 4305300 h 5273040"/>
              <a:gd name="connsiteX141" fmla="*/ 11262360 w 12504420"/>
              <a:gd name="connsiteY141" fmla="*/ 4876800 h 5273040"/>
              <a:gd name="connsiteX142" fmla="*/ 11452860 w 12504420"/>
              <a:gd name="connsiteY142" fmla="*/ 4876800 h 5273040"/>
              <a:gd name="connsiteX143" fmla="*/ 11452860 w 12504420"/>
              <a:gd name="connsiteY143" fmla="*/ 4930140 h 5273040"/>
              <a:gd name="connsiteX144" fmla="*/ 11567160 w 12504420"/>
              <a:gd name="connsiteY144" fmla="*/ 4930140 h 5273040"/>
              <a:gd name="connsiteX145" fmla="*/ 11567160 w 12504420"/>
              <a:gd name="connsiteY145" fmla="*/ 4960620 h 5273040"/>
              <a:gd name="connsiteX146" fmla="*/ 11635740 w 12504420"/>
              <a:gd name="connsiteY146" fmla="*/ 4960620 h 5273040"/>
              <a:gd name="connsiteX147" fmla="*/ 11635740 w 12504420"/>
              <a:gd name="connsiteY147" fmla="*/ 4975860 h 5273040"/>
              <a:gd name="connsiteX148" fmla="*/ 11711940 w 12504420"/>
              <a:gd name="connsiteY148" fmla="*/ 4975860 h 5273040"/>
              <a:gd name="connsiteX149" fmla="*/ 11711940 w 12504420"/>
              <a:gd name="connsiteY149" fmla="*/ 4945380 h 5273040"/>
              <a:gd name="connsiteX150" fmla="*/ 11795760 w 12504420"/>
              <a:gd name="connsiteY150" fmla="*/ 4945380 h 5273040"/>
              <a:gd name="connsiteX151" fmla="*/ 11795760 w 12504420"/>
              <a:gd name="connsiteY151" fmla="*/ 4838700 h 5273040"/>
              <a:gd name="connsiteX152" fmla="*/ 11902440 w 12504420"/>
              <a:gd name="connsiteY152" fmla="*/ 4838700 h 5273040"/>
              <a:gd name="connsiteX153" fmla="*/ 11902440 w 12504420"/>
              <a:gd name="connsiteY153" fmla="*/ 4754880 h 5273040"/>
              <a:gd name="connsiteX154" fmla="*/ 12024360 w 12504420"/>
              <a:gd name="connsiteY154" fmla="*/ 4754880 h 5273040"/>
              <a:gd name="connsiteX155" fmla="*/ 12024360 w 12504420"/>
              <a:gd name="connsiteY155" fmla="*/ 4815840 h 5273040"/>
              <a:gd name="connsiteX156" fmla="*/ 12192000 w 12504420"/>
              <a:gd name="connsiteY156" fmla="*/ 4815840 h 5273040"/>
              <a:gd name="connsiteX157" fmla="*/ 12192000 w 12504420"/>
              <a:gd name="connsiteY157" fmla="*/ 4838700 h 5273040"/>
              <a:gd name="connsiteX158" fmla="*/ 12306300 w 12504420"/>
              <a:gd name="connsiteY158" fmla="*/ 4838700 h 5273040"/>
              <a:gd name="connsiteX159" fmla="*/ 12306300 w 12504420"/>
              <a:gd name="connsiteY159" fmla="*/ 4861560 h 5273040"/>
              <a:gd name="connsiteX160" fmla="*/ 12504420 w 12504420"/>
              <a:gd name="connsiteY160" fmla="*/ 4861560 h 5273040"/>
              <a:gd name="connsiteX161" fmla="*/ 12504420 w 12504420"/>
              <a:gd name="connsiteY161" fmla="*/ 0 h 5273040"/>
              <a:gd name="connsiteX162" fmla="*/ 0 w 12504420"/>
              <a:gd name="connsiteY162" fmla="*/ 0 h 5273040"/>
              <a:gd name="connsiteX163" fmla="*/ 45720 w 12504420"/>
              <a:gd name="connsiteY163" fmla="*/ 4716780 h 52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504420" h="5273040">
                <a:moveTo>
                  <a:pt x="45720" y="4716780"/>
                </a:move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0" y="5059680"/>
                </a:lnTo>
                <a:lnTo>
                  <a:pt x="5227320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0" y="4975860"/>
                </a:lnTo>
                <a:lnTo>
                  <a:pt x="6042660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lnTo>
                  <a:pt x="11018520" y="4213860"/>
                </a:ln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504420" y="4861560"/>
                </a:lnTo>
                <a:lnTo>
                  <a:pt x="12504420" y="0"/>
                </a:lnTo>
                <a:lnTo>
                  <a:pt x="0" y="0"/>
                </a:lnTo>
                <a:lnTo>
                  <a:pt x="45720" y="471678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EDC2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7555D4-3EDB-DB73-C65D-A2507D7D381F}"/>
              </a:ext>
            </a:extLst>
          </p:cNvPr>
          <p:cNvSpPr/>
          <p:nvPr/>
        </p:nvSpPr>
        <p:spPr>
          <a:xfrm>
            <a:off x="-8288834" y="6867469"/>
            <a:ext cx="12192001" cy="2849880"/>
          </a:xfrm>
          <a:custGeom>
            <a:avLst/>
            <a:gdLst>
              <a:gd name="connsiteX0" fmla="*/ 10866121 w 12192001"/>
              <a:gd name="connsiteY0" fmla="*/ 0 h 2849880"/>
              <a:gd name="connsiteX1" fmla="*/ 11010901 w 12192001"/>
              <a:gd name="connsiteY1" fmla="*/ 0 h 2849880"/>
              <a:gd name="connsiteX2" fmla="*/ 11010901 w 12192001"/>
              <a:gd name="connsiteY2" fmla="*/ 91440 h 2849880"/>
              <a:gd name="connsiteX3" fmla="*/ 11109961 w 12192001"/>
              <a:gd name="connsiteY3" fmla="*/ 91440 h 2849880"/>
              <a:gd name="connsiteX4" fmla="*/ 11109961 w 12192001"/>
              <a:gd name="connsiteY4" fmla="*/ 662940 h 2849880"/>
              <a:gd name="connsiteX5" fmla="*/ 11300461 w 12192001"/>
              <a:gd name="connsiteY5" fmla="*/ 662940 h 2849880"/>
              <a:gd name="connsiteX6" fmla="*/ 11300461 w 12192001"/>
              <a:gd name="connsiteY6" fmla="*/ 716280 h 2849880"/>
              <a:gd name="connsiteX7" fmla="*/ 11414761 w 12192001"/>
              <a:gd name="connsiteY7" fmla="*/ 716280 h 2849880"/>
              <a:gd name="connsiteX8" fmla="*/ 11414761 w 12192001"/>
              <a:gd name="connsiteY8" fmla="*/ 746760 h 2849880"/>
              <a:gd name="connsiteX9" fmla="*/ 11483341 w 12192001"/>
              <a:gd name="connsiteY9" fmla="*/ 746760 h 2849880"/>
              <a:gd name="connsiteX10" fmla="*/ 11483341 w 12192001"/>
              <a:gd name="connsiteY10" fmla="*/ 762000 h 2849880"/>
              <a:gd name="connsiteX11" fmla="*/ 11559541 w 12192001"/>
              <a:gd name="connsiteY11" fmla="*/ 762000 h 2849880"/>
              <a:gd name="connsiteX12" fmla="*/ 11559541 w 12192001"/>
              <a:gd name="connsiteY12" fmla="*/ 731520 h 2849880"/>
              <a:gd name="connsiteX13" fmla="*/ 11643361 w 12192001"/>
              <a:gd name="connsiteY13" fmla="*/ 731520 h 2849880"/>
              <a:gd name="connsiteX14" fmla="*/ 11643361 w 12192001"/>
              <a:gd name="connsiteY14" fmla="*/ 624840 h 2849880"/>
              <a:gd name="connsiteX15" fmla="*/ 11750041 w 12192001"/>
              <a:gd name="connsiteY15" fmla="*/ 624840 h 2849880"/>
              <a:gd name="connsiteX16" fmla="*/ 11750041 w 12192001"/>
              <a:gd name="connsiteY16" fmla="*/ 541020 h 2849880"/>
              <a:gd name="connsiteX17" fmla="*/ 11871961 w 12192001"/>
              <a:gd name="connsiteY17" fmla="*/ 541020 h 2849880"/>
              <a:gd name="connsiteX18" fmla="*/ 11871961 w 12192001"/>
              <a:gd name="connsiteY18" fmla="*/ 601980 h 2849880"/>
              <a:gd name="connsiteX19" fmla="*/ 12039601 w 12192001"/>
              <a:gd name="connsiteY19" fmla="*/ 601980 h 2849880"/>
              <a:gd name="connsiteX20" fmla="*/ 12039601 w 12192001"/>
              <a:gd name="connsiteY20" fmla="*/ 624840 h 2849880"/>
              <a:gd name="connsiteX21" fmla="*/ 12153901 w 12192001"/>
              <a:gd name="connsiteY21" fmla="*/ 624840 h 2849880"/>
              <a:gd name="connsiteX22" fmla="*/ 12153901 w 12192001"/>
              <a:gd name="connsiteY22" fmla="*/ 647700 h 2849880"/>
              <a:gd name="connsiteX23" fmla="*/ 12192001 w 12192001"/>
              <a:gd name="connsiteY23" fmla="*/ 647700 h 2849880"/>
              <a:gd name="connsiteX24" fmla="*/ 12192001 w 12192001"/>
              <a:gd name="connsiteY24" fmla="*/ 2849880 h 2849880"/>
              <a:gd name="connsiteX25" fmla="*/ 0 w 12192001"/>
              <a:gd name="connsiteY25" fmla="*/ 2849880 h 2849880"/>
              <a:gd name="connsiteX26" fmla="*/ 0 w 12192001"/>
              <a:gd name="connsiteY26" fmla="*/ 499364 h 2849880"/>
              <a:gd name="connsiteX27" fmla="*/ 121920 w 12192001"/>
              <a:gd name="connsiteY27" fmla="*/ 495300 h 2849880"/>
              <a:gd name="connsiteX28" fmla="*/ 129540 w 12192001"/>
              <a:gd name="connsiteY28" fmla="*/ 617220 h 2849880"/>
              <a:gd name="connsiteX29" fmla="*/ 205740 w 12192001"/>
              <a:gd name="connsiteY29" fmla="*/ 617220 h 2849880"/>
              <a:gd name="connsiteX30" fmla="*/ 213360 w 12192001"/>
              <a:gd name="connsiteY30" fmla="*/ 662940 h 2849880"/>
              <a:gd name="connsiteX31" fmla="*/ 365760 w 12192001"/>
              <a:gd name="connsiteY31" fmla="*/ 662940 h 2849880"/>
              <a:gd name="connsiteX32" fmla="*/ 365760 w 12192001"/>
              <a:gd name="connsiteY32" fmla="*/ 845820 h 2849880"/>
              <a:gd name="connsiteX33" fmla="*/ 518160 w 12192001"/>
              <a:gd name="connsiteY33" fmla="*/ 845820 h 2849880"/>
              <a:gd name="connsiteX34" fmla="*/ 525780 w 12192001"/>
              <a:gd name="connsiteY34" fmla="*/ 708660 h 2849880"/>
              <a:gd name="connsiteX35" fmla="*/ 571500 w 12192001"/>
              <a:gd name="connsiteY35" fmla="*/ 670560 h 2849880"/>
              <a:gd name="connsiteX36" fmla="*/ 632460 w 12192001"/>
              <a:gd name="connsiteY36" fmla="*/ 670560 h 2849880"/>
              <a:gd name="connsiteX37" fmla="*/ 662940 w 12192001"/>
              <a:gd name="connsiteY37" fmla="*/ 708660 h 2849880"/>
              <a:gd name="connsiteX38" fmla="*/ 708660 w 12192001"/>
              <a:gd name="connsiteY38" fmla="*/ 708660 h 2849880"/>
              <a:gd name="connsiteX39" fmla="*/ 708660 w 12192001"/>
              <a:gd name="connsiteY39" fmla="*/ 381000 h 2849880"/>
              <a:gd name="connsiteX40" fmla="*/ 815341 w 12192001"/>
              <a:gd name="connsiteY40" fmla="*/ 381000 h 2849880"/>
              <a:gd name="connsiteX41" fmla="*/ 815341 w 12192001"/>
              <a:gd name="connsiteY41" fmla="*/ 342900 h 2849880"/>
              <a:gd name="connsiteX42" fmla="*/ 960121 w 12192001"/>
              <a:gd name="connsiteY42" fmla="*/ 342900 h 2849880"/>
              <a:gd name="connsiteX43" fmla="*/ 960121 w 12192001"/>
              <a:gd name="connsiteY43" fmla="*/ 373380 h 2849880"/>
              <a:gd name="connsiteX44" fmla="*/ 1043941 w 12192001"/>
              <a:gd name="connsiteY44" fmla="*/ 373380 h 2849880"/>
              <a:gd name="connsiteX45" fmla="*/ 1043941 w 12192001"/>
              <a:gd name="connsiteY45" fmla="*/ 571500 h 2849880"/>
              <a:gd name="connsiteX46" fmla="*/ 1104901 w 12192001"/>
              <a:gd name="connsiteY46" fmla="*/ 571500 h 2849880"/>
              <a:gd name="connsiteX47" fmla="*/ 1104901 w 12192001"/>
              <a:gd name="connsiteY47" fmla="*/ 472440 h 2849880"/>
              <a:gd name="connsiteX48" fmla="*/ 1203961 w 12192001"/>
              <a:gd name="connsiteY48" fmla="*/ 472440 h 2849880"/>
              <a:gd name="connsiteX49" fmla="*/ 1203961 w 12192001"/>
              <a:gd name="connsiteY49" fmla="*/ 586740 h 2849880"/>
              <a:gd name="connsiteX50" fmla="*/ 1386841 w 12192001"/>
              <a:gd name="connsiteY50" fmla="*/ 586740 h 2849880"/>
              <a:gd name="connsiteX51" fmla="*/ 1386841 w 12192001"/>
              <a:gd name="connsiteY51" fmla="*/ 541020 h 2849880"/>
              <a:gd name="connsiteX52" fmla="*/ 1524001 w 12192001"/>
              <a:gd name="connsiteY52" fmla="*/ 541020 h 2849880"/>
              <a:gd name="connsiteX53" fmla="*/ 1524001 w 12192001"/>
              <a:gd name="connsiteY53" fmla="*/ 571500 h 2849880"/>
              <a:gd name="connsiteX54" fmla="*/ 1584961 w 12192001"/>
              <a:gd name="connsiteY54" fmla="*/ 571500 h 2849880"/>
              <a:gd name="connsiteX55" fmla="*/ 1584961 w 12192001"/>
              <a:gd name="connsiteY55" fmla="*/ 678180 h 2849880"/>
              <a:gd name="connsiteX56" fmla="*/ 1684021 w 12192001"/>
              <a:gd name="connsiteY56" fmla="*/ 678180 h 2849880"/>
              <a:gd name="connsiteX57" fmla="*/ 1684021 w 12192001"/>
              <a:gd name="connsiteY57" fmla="*/ 320040 h 2849880"/>
              <a:gd name="connsiteX58" fmla="*/ 1790701 w 12192001"/>
              <a:gd name="connsiteY58" fmla="*/ 274320 h 2849880"/>
              <a:gd name="connsiteX59" fmla="*/ 1912621 w 12192001"/>
              <a:gd name="connsiteY59" fmla="*/ 274320 h 2849880"/>
              <a:gd name="connsiteX60" fmla="*/ 2034541 w 12192001"/>
              <a:gd name="connsiteY60" fmla="*/ 320040 h 2849880"/>
              <a:gd name="connsiteX61" fmla="*/ 2034541 w 12192001"/>
              <a:gd name="connsiteY61" fmla="*/ 411480 h 2849880"/>
              <a:gd name="connsiteX62" fmla="*/ 2065021 w 12192001"/>
              <a:gd name="connsiteY62" fmla="*/ 411480 h 2849880"/>
              <a:gd name="connsiteX63" fmla="*/ 2065021 w 12192001"/>
              <a:gd name="connsiteY63" fmla="*/ 777240 h 2849880"/>
              <a:gd name="connsiteX64" fmla="*/ 2103121 w 12192001"/>
              <a:gd name="connsiteY64" fmla="*/ 693420 h 2849880"/>
              <a:gd name="connsiteX65" fmla="*/ 2156461 w 12192001"/>
              <a:gd name="connsiteY65" fmla="*/ 701040 h 2849880"/>
              <a:gd name="connsiteX66" fmla="*/ 2156461 w 12192001"/>
              <a:gd name="connsiteY66" fmla="*/ 350520 h 2849880"/>
              <a:gd name="connsiteX67" fmla="*/ 2194561 w 12192001"/>
              <a:gd name="connsiteY67" fmla="*/ 335280 h 2849880"/>
              <a:gd name="connsiteX68" fmla="*/ 2194561 w 12192001"/>
              <a:gd name="connsiteY68" fmla="*/ 297180 h 2849880"/>
              <a:gd name="connsiteX69" fmla="*/ 2232661 w 12192001"/>
              <a:gd name="connsiteY69" fmla="*/ 274320 h 2849880"/>
              <a:gd name="connsiteX70" fmla="*/ 2476501 w 12192001"/>
              <a:gd name="connsiteY70" fmla="*/ 274320 h 2849880"/>
              <a:gd name="connsiteX71" fmla="*/ 2476501 w 12192001"/>
              <a:gd name="connsiteY71" fmla="*/ 106680 h 2849880"/>
              <a:gd name="connsiteX72" fmla="*/ 2811781 w 12192001"/>
              <a:gd name="connsiteY72" fmla="*/ 106680 h 2849880"/>
              <a:gd name="connsiteX73" fmla="*/ 2811781 w 12192001"/>
              <a:gd name="connsiteY73" fmla="*/ 746760 h 2849880"/>
              <a:gd name="connsiteX74" fmla="*/ 2941321 w 12192001"/>
              <a:gd name="connsiteY74" fmla="*/ 746760 h 2849880"/>
              <a:gd name="connsiteX75" fmla="*/ 2941321 w 12192001"/>
              <a:gd name="connsiteY75" fmla="*/ 632460 h 2849880"/>
              <a:gd name="connsiteX76" fmla="*/ 3223261 w 12192001"/>
              <a:gd name="connsiteY76" fmla="*/ 632460 h 2849880"/>
              <a:gd name="connsiteX77" fmla="*/ 3223261 w 12192001"/>
              <a:gd name="connsiteY77" fmla="*/ 533400 h 2849880"/>
              <a:gd name="connsiteX78" fmla="*/ 3596641 w 12192001"/>
              <a:gd name="connsiteY78" fmla="*/ 533400 h 2849880"/>
              <a:gd name="connsiteX79" fmla="*/ 3596641 w 12192001"/>
              <a:gd name="connsiteY79" fmla="*/ 701040 h 2849880"/>
              <a:gd name="connsiteX80" fmla="*/ 3733801 w 12192001"/>
              <a:gd name="connsiteY80" fmla="*/ 701040 h 2849880"/>
              <a:gd name="connsiteX81" fmla="*/ 3733801 w 12192001"/>
              <a:gd name="connsiteY81" fmla="*/ 647700 h 2849880"/>
              <a:gd name="connsiteX82" fmla="*/ 3962401 w 12192001"/>
              <a:gd name="connsiteY82" fmla="*/ 647700 h 2849880"/>
              <a:gd name="connsiteX83" fmla="*/ 4579621 w 12192001"/>
              <a:gd name="connsiteY83" fmla="*/ 647700 h 2849880"/>
              <a:gd name="connsiteX84" fmla="*/ 4579621 w 12192001"/>
              <a:gd name="connsiteY84" fmla="*/ 358140 h 2849880"/>
              <a:gd name="connsiteX85" fmla="*/ 4792981 w 12192001"/>
              <a:gd name="connsiteY85" fmla="*/ 373380 h 2849880"/>
              <a:gd name="connsiteX86" fmla="*/ 4792981 w 12192001"/>
              <a:gd name="connsiteY86" fmla="*/ 624840 h 2849880"/>
              <a:gd name="connsiteX87" fmla="*/ 4884421 w 12192001"/>
              <a:gd name="connsiteY87" fmla="*/ 624840 h 2849880"/>
              <a:gd name="connsiteX88" fmla="*/ 4884421 w 12192001"/>
              <a:gd name="connsiteY88" fmla="*/ 723900 h 2849880"/>
              <a:gd name="connsiteX89" fmla="*/ 5021581 w 12192001"/>
              <a:gd name="connsiteY89" fmla="*/ 723900 h 2849880"/>
              <a:gd name="connsiteX90" fmla="*/ 5021581 w 12192001"/>
              <a:gd name="connsiteY90" fmla="*/ 845820 h 2849880"/>
              <a:gd name="connsiteX91" fmla="*/ 5074922 w 12192001"/>
              <a:gd name="connsiteY91" fmla="*/ 845820 h 2849880"/>
              <a:gd name="connsiteX92" fmla="*/ 5074922 w 12192001"/>
              <a:gd name="connsiteY92" fmla="*/ 944880 h 2849880"/>
              <a:gd name="connsiteX93" fmla="*/ 5181601 w 12192001"/>
              <a:gd name="connsiteY93" fmla="*/ 944880 h 2849880"/>
              <a:gd name="connsiteX94" fmla="*/ 5181601 w 12192001"/>
              <a:gd name="connsiteY94" fmla="*/ 1005840 h 2849880"/>
              <a:gd name="connsiteX95" fmla="*/ 5273041 w 12192001"/>
              <a:gd name="connsiteY95" fmla="*/ 1005840 h 2849880"/>
              <a:gd name="connsiteX96" fmla="*/ 5273041 w 12192001"/>
              <a:gd name="connsiteY96" fmla="*/ 800100 h 2849880"/>
              <a:gd name="connsiteX97" fmla="*/ 5471161 w 12192001"/>
              <a:gd name="connsiteY97" fmla="*/ 800100 h 2849880"/>
              <a:gd name="connsiteX98" fmla="*/ 5471161 w 12192001"/>
              <a:gd name="connsiteY98" fmla="*/ 1051560 h 2849880"/>
              <a:gd name="connsiteX99" fmla="*/ 5806441 w 12192001"/>
              <a:gd name="connsiteY99" fmla="*/ 1051560 h 2849880"/>
              <a:gd name="connsiteX100" fmla="*/ 5836921 w 12192001"/>
              <a:gd name="connsiteY100" fmla="*/ 1051560 h 2849880"/>
              <a:gd name="connsiteX101" fmla="*/ 5836921 w 12192001"/>
              <a:gd name="connsiteY101" fmla="*/ 784860 h 2849880"/>
              <a:gd name="connsiteX102" fmla="*/ 5890262 w 12192001"/>
              <a:gd name="connsiteY102" fmla="*/ 762000 h 2849880"/>
              <a:gd name="connsiteX103" fmla="*/ 5890262 w 12192001"/>
              <a:gd name="connsiteY103" fmla="*/ 640080 h 2849880"/>
              <a:gd name="connsiteX104" fmla="*/ 5981701 w 12192001"/>
              <a:gd name="connsiteY104" fmla="*/ 541020 h 2849880"/>
              <a:gd name="connsiteX105" fmla="*/ 6065521 w 12192001"/>
              <a:gd name="connsiteY105" fmla="*/ 655320 h 2849880"/>
              <a:gd name="connsiteX106" fmla="*/ 6065521 w 12192001"/>
              <a:gd name="connsiteY106" fmla="*/ 762000 h 2849880"/>
              <a:gd name="connsiteX107" fmla="*/ 6248401 w 12192001"/>
              <a:gd name="connsiteY107" fmla="*/ 762000 h 2849880"/>
              <a:gd name="connsiteX108" fmla="*/ 6248401 w 12192001"/>
              <a:gd name="connsiteY108" fmla="*/ 381000 h 2849880"/>
              <a:gd name="connsiteX109" fmla="*/ 6286501 w 12192001"/>
              <a:gd name="connsiteY109" fmla="*/ 381000 h 2849880"/>
              <a:gd name="connsiteX110" fmla="*/ 6286501 w 12192001"/>
              <a:gd name="connsiteY110" fmla="*/ 304800 h 2849880"/>
              <a:gd name="connsiteX111" fmla="*/ 6370321 w 12192001"/>
              <a:gd name="connsiteY111" fmla="*/ 304800 h 2849880"/>
              <a:gd name="connsiteX112" fmla="*/ 6370321 w 12192001"/>
              <a:gd name="connsiteY112" fmla="*/ 243840 h 2849880"/>
              <a:gd name="connsiteX113" fmla="*/ 6423661 w 12192001"/>
              <a:gd name="connsiteY113" fmla="*/ 220980 h 2849880"/>
              <a:gd name="connsiteX114" fmla="*/ 6667501 w 12192001"/>
              <a:gd name="connsiteY114" fmla="*/ 220980 h 2849880"/>
              <a:gd name="connsiteX115" fmla="*/ 6667501 w 12192001"/>
              <a:gd name="connsiteY115" fmla="*/ 304800 h 2849880"/>
              <a:gd name="connsiteX116" fmla="*/ 6751321 w 12192001"/>
              <a:gd name="connsiteY116" fmla="*/ 304800 h 2849880"/>
              <a:gd name="connsiteX117" fmla="*/ 6751321 w 12192001"/>
              <a:gd name="connsiteY117" fmla="*/ 739140 h 2849880"/>
              <a:gd name="connsiteX118" fmla="*/ 6865621 w 12192001"/>
              <a:gd name="connsiteY118" fmla="*/ 739140 h 2849880"/>
              <a:gd name="connsiteX119" fmla="*/ 6865621 w 12192001"/>
              <a:gd name="connsiteY119" fmla="*/ 365760 h 2849880"/>
              <a:gd name="connsiteX120" fmla="*/ 7048501 w 12192001"/>
              <a:gd name="connsiteY120" fmla="*/ 327660 h 2849880"/>
              <a:gd name="connsiteX121" fmla="*/ 7124701 w 12192001"/>
              <a:gd name="connsiteY121" fmla="*/ 327660 h 2849880"/>
              <a:gd name="connsiteX122" fmla="*/ 7124701 w 12192001"/>
              <a:gd name="connsiteY122" fmla="*/ 53340 h 2849880"/>
              <a:gd name="connsiteX123" fmla="*/ 7147561 w 12192001"/>
              <a:gd name="connsiteY123" fmla="*/ 53340 h 2849880"/>
              <a:gd name="connsiteX124" fmla="*/ 7680961 w 12192001"/>
              <a:gd name="connsiteY124" fmla="*/ 53340 h 2849880"/>
              <a:gd name="connsiteX125" fmla="*/ 7680961 w 12192001"/>
              <a:gd name="connsiteY125" fmla="*/ 144780 h 2849880"/>
              <a:gd name="connsiteX126" fmla="*/ 7879081 w 12192001"/>
              <a:gd name="connsiteY126" fmla="*/ 144780 h 2849880"/>
              <a:gd name="connsiteX127" fmla="*/ 7879081 w 12192001"/>
              <a:gd name="connsiteY127" fmla="*/ 335280 h 2849880"/>
              <a:gd name="connsiteX128" fmla="*/ 8389621 w 12192001"/>
              <a:gd name="connsiteY128" fmla="*/ 335280 h 2849880"/>
              <a:gd name="connsiteX129" fmla="*/ 8389621 w 12192001"/>
              <a:gd name="connsiteY129" fmla="*/ 373380 h 2849880"/>
              <a:gd name="connsiteX130" fmla="*/ 8511541 w 12192001"/>
              <a:gd name="connsiteY130" fmla="*/ 373380 h 2849880"/>
              <a:gd name="connsiteX131" fmla="*/ 8511541 w 12192001"/>
              <a:gd name="connsiteY131" fmla="*/ 426720 h 2849880"/>
              <a:gd name="connsiteX132" fmla="*/ 8610601 w 12192001"/>
              <a:gd name="connsiteY132" fmla="*/ 426720 h 2849880"/>
              <a:gd name="connsiteX133" fmla="*/ 8610601 w 12192001"/>
              <a:gd name="connsiteY133" fmla="*/ 548640 h 2849880"/>
              <a:gd name="connsiteX134" fmla="*/ 8671561 w 12192001"/>
              <a:gd name="connsiteY134" fmla="*/ 548640 h 2849880"/>
              <a:gd name="connsiteX135" fmla="*/ 8671561 w 12192001"/>
              <a:gd name="connsiteY135" fmla="*/ 487680 h 2849880"/>
              <a:gd name="connsiteX136" fmla="*/ 8763001 w 12192001"/>
              <a:gd name="connsiteY136" fmla="*/ 487680 h 2849880"/>
              <a:gd name="connsiteX137" fmla="*/ 8763001 w 12192001"/>
              <a:gd name="connsiteY137" fmla="*/ 464820 h 2849880"/>
              <a:gd name="connsiteX138" fmla="*/ 8915401 w 12192001"/>
              <a:gd name="connsiteY138" fmla="*/ 464820 h 2849880"/>
              <a:gd name="connsiteX139" fmla="*/ 8915401 w 12192001"/>
              <a:gd name="connsiteY139" fmla="*/ 502920 h 2849880"/>
              <a:gd name="connsiteX140" fmla="*/ 9037321 w 12192001"/>
              <a:gd name="connsiteY140" fmla="*/ 502920 h 2849880"/>
              <a:gd name="connsiteX141" fmla="*/ 9037321 w 12192001"/>
              <a:gd name="connsiteY141" fmla="*/ 838200 h 2849880"/>
              <a:gd name="connsiteX142" fmla="*/ 9334501 w 12192001"/>
              <a:gd name="connsiteY142" fmla="*/ 838200 h 2849880"/>
              <a:gd name="connsiteX143" fmla="*/ 9334501 w 12192001"/>
              <a:gd name="connsiteY143" fmla="*/ 1059180 h 2849880"/>
              <a:gd name="connsiteX144" fmla="*/ 9380221 w 12192001"/>
              <a:gd name="connsiteY144" fmla="*/ 1059180 h 2849880"/>
              <a:gd name="connsiteX145" fmla="*/ 9380221 w 12192001"/>
              <a:gd name="connsiteY145" fmla="*/ 525780 h 2849880"/>
              <a:gd name="connsiteX146" fmla="*/ 9517381 w 12192001"/>
              <a:gd name="connsiteY146" fmla="*/ 510540 h 2849880"/>
              <a:gd name="connsiteX147" fmla="*/ 9517381 w 12192001"/>
              <a:gd name="connsiteY147" fmla="*/ 472440 h 2849880"/>
              <a:gd name="connsiteX148" fmla="*/ 9738361 w 12192001"/>
              <a:gd name="connsiteY148" fmla="*/ 434340 h 2849880"/>
              <a:gd name="connsiteX149" fmla="*/ 9738361 w 12192001"/>
              <a:gd name="connsiteY149" fmla="*/ 518160 h 2849880"/>
              <a:gd name="connsiteX150" fmla="*/ 9791701 w 12192001"/>
              <a:gd name="connsiteY150" fmla="*/ 518160 h 2849880"/>
              <a:gd name="connsiteX151" fmla="*/ 9791701 w 12192001"/>
              <a:gd name="connsiteY151" fmla="*/ 495300 h 2849880"/>
              <a:gd name="connsiteX152" fmla="*/ 9890761 w 12192001"/>
              <a:gd name="connsiteY152" fmla="*/ 464820 h 2849880"/>
              <a:gd name="connsiteX153" fmla="*/ 9890761 w 12192001"/>
              <a:gd name="connsiteY153" fmla="*/ 533400 h 2849880"/>
              <a:gd name="connsiteX154" fmla="*/ 9959341 w 12192001"/>
              <a:gd name="connsiteY154" fmla="*/ 533400 h 2849880"/>
              <a:gd name="connsiteX155" fmla="*/ 9959341 w 12192001"/>
              <a:gd name="connsiteY155" fmla="*/ 495300 h 2849880"/>
              <a:gd name="connsiteX156" fmla="*/ 10111741 w 12192001"/>
              <a:gd name="connsiteY156" fmla="*/ 495300 h 2849880"/>
              <a:gd name="connsiteX157" fmla="*/ 10256521 w 12192001"/>
              <a:gd name="connsiteY157" fmla="*/ 739140 h 2849880"/>
              <a:gd name="connsiteX158" fmla="*/ 10431781 w 12192001"/>
              <a:gd name="connsiteY158" fmla="*/ 739140 h 2849880"/>
              <a:gd name="connsiteX159" fmla="*/ 10431781 w 12192001"/>
              <a:gd name="connsiteY159" fmla="*/ 220980 h 2849880"/>
              <a:gd name="connsiteX160" fmla="*/ 10538461 w 12192001"/>
              <a:gd name="connsiteY160" fmla="*/ 121920 h 2849880"/>
              <a:gd name="connsiteX161" fmla="*/ 10782301 w 12192001"/>
              <a:gd name="connsiteY161" fmla="*/ 114300 h 2849880"/>
              <a:gd name="connsiteX162" fmla="*/ 10782301 w 12192001"/>
              <a:gd name="connsiteY162" fmla="*/ 22860 h 2849880"/>
              <a:gd name="connsiteX163" fmla="*/ 10866121 w 12192001"/>
              <a:gd name="connsiteY163" fmla="*/ 0 h 2849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192001" h="2849880">
                <a:moveTo>
                  <a:pt x="10866121" y="0"/>
                </a:moveTo>
                <a:lnTo>
                  <a:pt x="11010901" y="0"/>
                </a:lnTo>
                <a:lnTo>
                  <a:pt x="11010901" y="91440"/>
                </a:lnTo>
                <a:lnTo>
                  <a:pt x="11109961" y="91440"/>
                </a:lnTo>
                <a:lnTo>
                  <a:pt x="11109961" y="662940"/>
                </a:lnTo>
                <a:lnTo>
                  <a:pt x="11300461" y="662940"/>
                </a:lnTo>
                <a:lnTo>
                  <a:pt x="11300461" y="716280"/>
                </a:lnTo>
                <a:lnTo>
                  <a:pt x="11414761" y="716280"/>
                </a:lnTo>
                <a:lnTo>
                  <a:pt x="11414761" y="746760"/>
                </a:lnTo>
                <a:lnTo>
                  <a:pt x="11483341" y="746760"/>
                </a:lnTo>
                <a:lnTo>
                  <a:pt x="11483341" y="762000"/>
                </a:lnTo>
                <a:lnTo>
                  <a:pt x="11559541" y="762000"/>
                </a:lnTo>
                <a:lnTo>
                  <a:pt x="11559541" y="731520"/>
                </a:lnTo>
                <a:lnTo>
                  <a:pt x="11643361" y="731520"/>
                </a:lnTo>
                <a:lnTo>
                  <a:pt x="11643361" y="624840"/>
                </a:lnTo>
                <a:lnTo>
                  <a:pt x="11750041" y="624840"/>
                </a:lnTo>
                <a:lnTo>
                  <a:pt x="11750041" y="541020"/>
                </a:lnTo>
                <a:lnTo>
                  <a:pt x="11871961" y="541020"/>
                </a:lnTo>
                <a:lnTo>
                  <a:pt x="11871961" y="601980"/>
                </a:lnTo>
                <a:lnTo>
                  <a:pt x="12039601" y="601980"/>
                </a:lnTo>
                <a:lnTo>
                  <a:pt x="12039601" y="624840"/>
                </a:lnTo>
                <a:lnTo>
                  <a:pt x="12153901" y="624840"/>
                </a:lnTo>
                <a:lnTo>
                  <a:pt x="12153901" y="647700"/>
                </a:lnTo>
                <a:lnTo>
                  <a:pt x="12192001" y="647700"/>
                </a:lnTo>
                <a:lnTo>
                  <a:pt x="12192001" y="2849880"/>
                </a:lnTo>
                <a:lnTo>
                  <a:pt x="0" y="2849880"/>
                </a:lnTo>
                <a:lnTo>
                  <a:pt x="0" y="499364"/>
                </a:lnTo>
                <a:lnTo>
                  <a:pt x="121920" y="495300"/>
                </a:lnTo>
                <a:lnTo>
                  <a:pt x="129540" y="617220"/>
                </a:lnTo>
                <a:lnTo>
                  <a:pt x="205740" y="617220"/>
                </a:lnTo>
                <a:lnTo>
                  <a:pt x="213360" y="662940"/>
                </a:lnTo>
                <a:lnTo>
                  <a:pt x="365760" y="662940"/>
                </a:lnTo>
                <a:lnTo>
                  <a:pt x="365760" y="845820"/>
                </a:lnTo>
                <a:lnTo>
                  <a:pt x="518160" y="845820"/>
                </a:lnTo>
                <a:lnTo>
                  <a:pt x="525780" y="708660"/>
                </a:lnTo>
                <a:lnTo>
                  <a:pt x="571500" y="670560"/>
                </a:lnTo>
                <a:lnTo>
                  <a:pt x="632460" y="670560"/>
                </a:lnTo>
                <a:lnTo>
                  <a:pt x="662940" y="708660"/>
                </a:lnTo>
                <a:lnTo>
                  <a:pt x="708660" y="708660"/>
                </a:lnTo>
                <a:lnTo>
                  <a:pt x="708660" y="381000"/>
                </a:lnTo>
                <a:lnTo>
                  <a:pt x="815341" y="381000"/>
                </a:lnTo>
                <a:lnTo>
                  <a:pt x="815341" y="342900"/>
                </a:lnTo>
                <a:lnTo>
                  <a:pt x="960121" y="342900"/>
                </a:lnTo>
                <a:lnTo>
                  <a:pt x="960121" y="373380"/>
                </a:lnTo>
                <a:lnTo>
                  <a:pt x="1043941" y="373380"/>
                </a:lnTo>
                <a:lnTo>
                  <a:pt x="1043941" y="571500"/>
                </a:lnTo>
                <a:lnTo>
                  <a:pt x="1104901" y="571500"/>
                </a:lnTo>
                <a:lnTo>
                  <a:pt x="1104901" y="472440"/>
                </a:lnTo>
                <a:lnTo>
                  <a:pt x="1203961" y="472440"/>
                </a:lnTo>
                <a:lnTo>
                  <a:pt x="1203961" y="586740"/>
                </a:lnTo>
                <a:lnTo>
                  <a:pt x="1386841" y="586740"/>
                </a:lnTo>
                <a:lnTo>
                  <a:pt x="1386841" y="541020"/>
                </a:lnTo>
                <a:lnTo>
                  <a:pt x="1524001" y="541020"/>
                </a:lnTo>
                <a:lnTo>
                  <a:pt x="1524001" y="571500"/>
                </a:lnTo>
                <a:lnTo>
                  <a:pt x="1584961" y="571500"/>
                </a:lnTo>
                <a:lnTo>
                  <a:pt x="1584961" y="678180"/>
                </a:lnTo>
                <a:lnTo>
                  <a:pt x="1684021" y="678180"/>
                </a:lnTo>
                <a:lnTo>
                  <a:pt x="1684021" y="320040"/>
                </a:lnTo>
                <a:lnTo>
                  <a:pt x="1790701" y="274320"/>
                </a:lnTo>
                <a:lnTo>
                  <a:pt x="1912621" y="274320"/>
                </a:lnTo>
                <a:lnTo>
                  <a:pt x="2034541" y="320040"/>
                </a:lnTo>
                <a:lnTo>
                  <a:pt x="2034541" y="411480"/>
                </a:lnTo>
                <a:lnTo>
                  <a:pt x="2065021" y="411480"/>
                </a:lnTo>
                <a:lnTo>
                  <a:pt x="2065021" y="777240"/>
                </a:lnTo>
                <a:lnTo>
                  <a:pt x="2103121" y="693420"/>
                </a:lnTo>
                <a:lnTo>
                  <a:pt x="2156461" y="701040"/>
                </a:lnTo>
                <a:lnTo>
                  <a:pt x="2156461" y="350520"/>
                </a:lnTo>
                <a:lnTo>
                  <a:pt x="2194561" y="335280"/>
                </a:lnTo>
                <a:lnTo>
                  <a:pt x="2194561" y="297180"/>
                </a:lnTo>
                <a:lnTo>
                  <a:pt x="2232661" y="274320"/>
                </a:lnTo>
                <a:lnTo>
                  <a:pt x="2476501" y="274320"/>
                </a:lnTo>
                <a:lnTo>
                  <a:pt x="2476501" y="106680"/>
                </a:lnTo>
                <a:lnTo>
                  <a:pt x="2811781" y="106680"/>
                </a:lnTo>
                <a:lnTo>
                  <a:pt x="2811781" y="746760"/>
                </a:lnTo>
                <a:lnTo>
                  <a:pt x="2941321" y="746760"/>
                </a:lnTo>
                <a:lnTo>
                  <a:pt x="2941321" y="632460"/>
                </a:lnTo>
                <a:lnTo>
                  <a:pt x="3223261" y="632460"/>
                </a:lnTo>
                <a:lnTo>
                  <a:pt x="3223261" y="533400"/>
                </a:lnTo>
                <a:lnTo>
                  <a:pt x="3596641" y="533400"/>
                </a:lnTo>
                <a:lnTo>
                  <a:pt x="3596641" y="701040"/>
                </a:lnTo>
                <a:lnTo>
                  <a:pt x="3733801" y="701040"/>
                </a:lnTo>
                <a:lnTo>
                  <a:pt x="3733801" y="647700"/>
                </a:lnTo>
                <a:lnTo>
                  <a:pt x="3962401" y="647700"/>
                </a:lnTo>
                <a:lnTo>
                  <a:pt x="4579621" y="647700"/>
                </a:lnTo>
                <a:lnTo>
                  <a:pt x="4579621" y="358140"/>
                </a:lnTo>
                <a:lnTo>
                  <a:pt x="4792981" y="373380"/>
                </a:lnTo>
                <a:lnTo>
                  <a:pt x="4792981" y="624840"/>
                </a:lnTo>
                <a:lnTo>
                  <a:pt x="4884421" y="624840"/>
                </a:lnTo>
                <a:lnTo>
                  <a:pt x="4884421" y="723900"/>
                </a:lnTo>
                <a:lnTo>
                  <a:pt x="5021581" y="723900"/>
                </a:lnTo>
                <a:lnTo>
                  <a:pt x="5021581" y="845820"/>
                </a:lnTo>
                <a:lnTo>
                  <a:pt x="5074922" y="845820"/>
                </a:lnTo>
                <a:lnTo>
                  <a:pt x="5074922" y="944880"/>
                </a:lnTo>
                <a:lnTo>
                  <a:pt x="5181601" y="944880"/>
                </a:lnTo>
                <a:lnTo>
                  <a:pt x="5181601" y="1005840"/>
                </a:lnTo>
                <a:lnTo>
                  <a:pt x="5273041" y="1005840"/>
                </a:lnTo>
                <a:lnTo>
                  <a:pt x="5273041" y="800100"/>
                </a:lnTo>
                <a:lnTo>
                  <a:pt x="5471161" y="800100"/>
                </a:lnTo>
                <a:lnTo>
                  <a:pt x="5471161" y="1051560"/>
                </a:lnTo>
                <a:lnTo>
                  <a:pt x="5806441" y="1051560"/>
                </a:lnTo>
                <a:lnTo>
                  <a:pt x="5836921" y="1051560"/>
                </a:lnTo>
                <a:lnTo>
                  <a:pt x="5836921" y="784860"/>
                </a:lnTo>
                <a:lnTo>
                  <a:pt x="5890262" y="762000"/>
                </a:lnTo>
                <a:lnTo>
                  <a:pt x="5890262" y="640080"/>
                </a:lnTo>
                <a:lnTo>
                  <a:pt x="5981701" y="541020"/>
                </a:lnTo>
                <a:lnTo>
                  <a:pt x="6065521" y="655320"/>
                </a:lnTo>
                <a:lnTo>
                  <a:pt x="6065521" y="762000"/>
                </a:lnTo>
                <a:lnTo>
                  <a:pt x="6248401" y="762000"/>
                </a:lnTo>
                <a:lnTo>
                  <a:pt x="6248401" y="381000"/>
                </a:lnTo>
                <a:lnTo>
                  <a:pt x="6286501" y="381000"/>
                </a:lnTo>
                <a:lnTo>
                  <a:pt x="6286501" y="304800"/>
                </a:lnTo>
                <a:lnTo>
                  <a:pt x="6370321" y="304800"/>
                </a:lnTo>
                <a:lnTo>
                  <a:pt x="6370321" y="243840"/>
                </a:lnTo>
                <a:lnTo>
                  <a:pt x="6423661" y="220980"/>
                </a:lnTo>
                <a:lnTo>
                  <a:pt x="6667501" y="220980"/>
                </a:lnTo>
                <a:lnTo>
                  <a:pt x="6667501" y="304800"/>
                </a:lnTo>
                <a:lnTo>
                  <a:pt x="6751321" y="304800"/>
                </a:lnTo>
                <a:lnTo>
                  <a:pt x="6751321" y="739140"/>
                </a:lnTo>
                <a:lnTo>
                  <a:pt x="6865621" y="739140"/>
                </a:lnTo>
                <a:lnTo>
                  <a:pt x="6865621" y="365760"/>
                </a:lnTo>
                <a:lnTo>
                  <a:pt x="7048501" y="327660"/>
                </a:lnTo>
                <a:lnTo>
                  <a:pt x="7124701" y="327660"/>
                </a:lnTo>
                <a:lnTo>
                  <a:pt x="7124701" y="53340"/>
                </a:lnTo>
                <a:lnTo>
                  <a:pt x="7147561" y="53340"/>
                </a:lnTo>
                <a:lnTo>
                  <a:pt x="7680961" y="53340"/>
                </a:lnTo>
                <a:lnTo>
                  <a:pt x="7680961" y="144780"/>
                </a:lnTo>
                <a:lnTo>
                  <a:pt x="7879081" y="144780"/>
                </a:lnTo>
                <a:lnTo>
                  <a:pt x="7879081" y="335280"/>
                </a:lnTo>
                <a:lnTo>
                  <a:pt x="8389621" y="335280"/>
                </a:lnTo>
                <a:lnTo>
                  <a:pt x="8389621" y="373380"/>
                </a:lnTo>
                <a:lnTo>
                  <a:pt x="8511541" y="373380"/>
                </a:lnTo>
                <a:lnTo>
                  <a:pt x="8511541" y="426720"/>
                </a:lnTo>
                <a:lnTo>
                  <a:pt x="8610601" y="426720"/>
                </a:lnTo>
                <a:lnTo>
                  <a:pt x="8610601" y="548640"/>
                </a:lnTo>
                <a:lnTo>
                  <a:pt x="8671561" y="548640"/>
                </a:lnTo>
                <a:lnTo>
                  <a:pt x="8671561" y="487680"/>
                </a:lnTo>
                <a:lnTo>
                  <a:pt x="8763001" y="487680"/>
                </a:lnTo>
                <a:lnTo>
                  <a:pt x="8763001" y="464820"/>
                </a:lnTo>
                <a:lnTo>
                  <a:pt x="8915401" y="464820"/>
                </a:lnTo>
                <a:lnTo>
                  <a:pt x="8915401" y="502920"/>
                </a:lnTo>
                <a:lnTo>
                  <a:pt x="9037321" y="502920"/>
                </a:lnTo>
                <a:lnTo>
                  <a:pt x="9037321" y="838200"/>
                </a:lnTo>
                <a:lnTo>
                  <a:pt x="9334501" y="838200"/>
                </a:lnTo>
                <a:lnTo>
                  <a:pt x="9334501" y="1059180"/>
                </a:lnTo>
                <a:lnTo>
                  <a:pt x="9380221" y="1059180"/>
                </a:lnTo>
                <a:lnTo>
                  <a:pt x="9380221" y="525780"/>
                </a:lnTo>
                <a:lnTo>
                  <a:pt x="9517381" y="510540"/>
                </a:lnTo>
                <a:lnTo>
                  <a:pt x="9517381" y="472440"/>
                </a:lnTo>
                <a:lnTo>
                  <a:pt x="9738361" y="434340"/>
                </a:lnTo>
                <a:lnTo>
                  <a:pt x="9738361" y="518160"/>
                </a:lnTo>
                <a:lnTo>
                  <a:pt x="9791701" y="518160"/>
                </a:lnTo>
                <a:lnTo>
                  <a:pt x="9791701" y="495300"/>
                </a:lnTo>
                <a:lnTo>
                  <a:pt x="9890761" y="464820"/>
                </a:lnTo>
                <a:lnTo>
                  <a:pt x="9890761" y="533400"/>
                </a:lnTo>
                <a:lnTo>
                  <a:pt x="9959341" y="533400"/>
                </a:lnTo>
                <a:lnTo>
                  <a:pt x="9959341" y="495300"/>
                </a:lnTo>
                <a:lnTo>
                  <a:pt x="10111741" y="495300"/>
                </a:lnTo>
                <a:lnTo>
                  <a:pt x="10256521" y="739140"/>
                </a:lnTo>
                <a:lnTo>
                  <a:pt x="10431781" y="739140"/>
                </a:lnTo>
                <a:lnTo>
                  <a:pt x="10431781" y="220980"/>
                </a:lnTo>
                <a:lnTo>
                  <a:pt x="10538461" y="121920"/>
                </a:lnTo>
                <a:lnTo>
                  <a:pt x="10782301" y="114300"/>
                </a:lnTo>
                <a:lnTo>
                  <a:pt x="10782301" y="22860"/>
                </a:lnTo>
                <a:lnTo>
                  <a:pt x="10866121" y="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094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5521375" y="4518660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8271077" y="836861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3013864" y="3303739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6273704" y="1436915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574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03FD4-0AA1-D422-269F-C64A4B0F364F}"/>
              </a:ext>
            </a:extLst>
          </p:cNvPr>
          <p:cNvSpPr txBox="1"/>
          <p:nvPr/>
        </p:nvSpPr>
        <p:spPr>
          <a:xfrm>
            <a:off x="2631608" y="2943400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1025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E6670-0614-C8DA-A446-F2EFC3DC7BF4}"/>
              </a:ext>
            </a:extLst>
          </p:cNvPr>
          <p:cNvSpPr txBox="1"/>
          <p:nvPr/>
        </p:nvSpPr>
        <p:spPr>
          <a:xfrm>
            <a:off x="7998534" y="460812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2638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640B8-F7B7-F7BA-F7F6-F11C41FCA416}"/>
              </a:ext>
            </a:extLst>
          </p:cNvPr>
          <p:cNvSpPr txBox="1"/>
          <p:nvPr/>
        </p:nvSpPr>
        <p:spPr>
          <a:xfrm>
            <a:off x="-5835149" y="-164240"/>
            <a:ext cx="97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409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D5D7E2-32CF-FF36-7FE7-892B484DE7AC}"/>
              </a:ext>
            </a:extLst>
          </p:cNvPr>
          <p:cNvSpPr txBox="1"/>
          <p:nvPr/>
        </p:nvSpPr>
        <p:spPr>
          <a:xfrm>
            <a:off x="5710295" y="1104334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2251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82CC7-F0FB-307D-2501-DEE885D0D874}"/>
              </a:ext>
            </a:extLst>
          </p:cNvPr>
          <p:cNvSpPr txBox="1"/>
          <p:nvPr/>
        </p:nvSpPr>
        <p:spPr>
          <a:xfrm>
            <a:off x="-2934607" y="-597858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1025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CBBE8-5A73-9CA7-9441-C075C6220672}"/>
              </a:ext>
            </a:extLst>
          </p:cNvPr>
          <p:cNvSpPr txBox="1"/>
          <p:nvPr/>
        </p:nvSpPr>
        <p:spPr>
          <a:xfrm>
            <a:off x="-2934608" y="-990570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2638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1FA1B-01F3-7B0F-9530-3D855E99552E}"/>
              </a:ext>
            </a:extLst>
          </p:cNvPr>
          <p:cNvCxnSpPr>
            <a:cxnSpLocks/>
          </p:cNvCxnSpPr>
          <p:nvPr/>
        </p:nvCxnSpPr>
        <p:spPr>
          <a:xfrm>
            <a:off x="-5100864" y="1898764"/>
            <a:ext cx="395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892DDB-9AA4-63FE-724A-E8B7AF80AED3}"/>
              </a:ext>
            </a:extLst>
          </p:cNvPr>
          <p:cNvSpPr txBox="1"/>
          <p:nvPr/>
        </p:nvSpPr>
        <p:spPr>
          <a:xfrm>
            <a:off x="4982354" y="4026309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409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546949" y="460812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4800" dirty="0"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546949" y="1224119"/>
            <a:ext cx="3702961" cy="755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48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6A4F15-D92F-8D75-84B1-AD7E99903115}"/>
              </a:ext>
            </a:extLst>
          </p:cNvPr>
          <p:cNvSpPr/>
          <p:nvPr/>
        </p:nvSpPr>
        <p:spPr>
          <a:xfrm>
            <a:off x="0" y="-14390"/>
            <a:ext cx="12192000" cy="7486307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45D250-8587-EB44-F5DF-A5E074A3974F}"/>
              </a:ext>
            </a:extLst>
          </p:cNvPr>
          <p:cNvSpPr/>
          <p:nvPr/>
        </p:nvSpPr>
        <p:spPr>
          <a:xfrm>
            <a:off x="-284672" y="2061713"/>
            <a:ext cx="4830793" cy="3036498"/>
          </a:xfrm>
          <a:custGeom>
            <a:avLst/>
            <a:gdLst>
              <a:gd name="connsiteX0" fmla="*/ 0 w 4830793"/>
              <a:gd name="connsiteY0" fmla="*/ 3036498 h 3036498"/>
              <a:gd name="connsiteX1" fmla="*/ 3864634 w 4830793"/>
              <a:gd name="connsiteY1" fmla="*/ 2018581 h 3036498"/>
              <a:gd name="connsiteX2" fmla="*/ 4830793 w 4830793"/>
              <a:gd name="connsiteY2" fmla="*/ 0 h 303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0793" h="3036498">
                <a:moveTo>
                  <a:pt x="0" y="3036498"/>
                </a:moveTo>
                <a:cubicBezTo>
                  <a:pt x="1529751" y="2780581"/>
                  <a:pt x="3059502" y="2524664"/>
                  <a:pt x="3864634" y="2018581"/>
                </a:cubicBezTo>
                <a:cubicBezTo>
                  <a:pt x="4669766" y="1512498"/>
                  <a:pt x="4750279" y="756249"/>
                  <a:pt x="483079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3815287" y="4256314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6438576" y="1279710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8006771" y="3589284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4721793" y="1898764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930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703FD4-0AA1-D422-269F-C64A4B0F364F}"/>
              </a:ext>
            </a:extLst>
          </p:cNvPr>
          <p:cNvSpPr txBox="1"/>
          <p:nvPr/>
        </p:nvSpPr>
        <p:spPr>
          <a:xfrm>
            <a:off x="7624515" y="3228945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800" dirty="0"/>
              <a:t>1025</a:t>
            </a:r>
            <a:endParaRPr lang="zh-CN" alt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E6670-0614-C8DA-A446-F2EFC3DC7BF4}"/>
              </a:ext>
            </a:extLst>
          </p:cNvPr>
          <p:cNvSpPr txBox="1"/>
          <p:nvPr/>
        </p:nvSpPr>
        <p:spPr>
          <a:xfrm>
            <a:off x="6417974" y="2690957"/>
            <a:ext cx="78339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2638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Latino students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Target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Enrollment</a:t>
            </a:r>
          </a:p>
          <a:p>
            <a:pPr algn="l"/>
            <a:r>
              <a:rPr lang="en-US" altLang="zh-CN" sz="800" dirty="0">
                <a:solidFill>
                  <a:schemeClr val="tx1"/>
                </a:solidFill>
              </a:rPr>
              <a:t>rate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640B8-F7B7-F7BA-F7F6-F11C41FCA416}"/>
              </a:ext>
            </a:extLst>
          </p:cNvPr>
          <p:cNvSpPr txBox="1"/>
          <p:nvPr/>
        </p:nvSpPr>
        <p:spPr>
          <a:xfrm>
            <a:off x="-5835149" y="-164240"/>
            <a:ext cx="970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409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82CC7-F0FB-307D-2501-DEE885D0D874}"/>
              </a:ext>
            </a:extLst>
          </p:cNvPr>
          <p:cNvSpPr txBox="1"/>
          <p:nvPr/>
        </p:nvSpPr>
        <p:spPr>
          <a:xfrm>
            <a:off x="-2934607" y="-597858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1025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8CBBE8-5A73-9CA7-9441-C075C6220672}"/>
              </a:ext>
            </a:extLst>
          </p:cNvPr>
          <p:cNvSpPr txBox="1"/>
          <p:nvPr/>
        </p:nvSpPr>
        <p:spPr>
          <a:xfrm>
            <a:off x="-2934608" y="-990570"/>
            <a:ext cx="1289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1800" dirty="0">
                <a:solidFill>
                  <a:schemeClr val="tx1"/>
                </a:solidFill>
              </a:rPr>
              <a:t>2638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E1FA1B-01F3-7B0F-9530-3D855E99552E}"/>
              </a:ext>
            </a:extLst>
          </p:cNvPr>
          <p:cNvCxnSpPr>
            <a:cxnSpLocks/>
          </p:cNvCxnSpPr>
          <p:nvPr/>
        </p:nvCxnSpPr>
        <p:spPr>
          <a:xfrm>
            <a:off x="-5100864" y="1898764"/>
            <a:ext cx="395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892DDB-9AA4-63FE-724A-E8B7AF80AED3}"/>
              </a:ext>
            </a:extLst>
          </p:cNvPr>
          <p:cNvSpPr txBox="1"/>
          <p:nvPr/>
        </p:nvSpPr>
        <p:spPr>
          <a:xfrm>
            <a:off x="3276266" y="3887250"/>
            <a:ext cx="1289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2000" dirty="0"/>
              <a:t>409</a:t>
            </a:r>
            <a:endParaRPr lang="zh-CN" altLang="en-US" sz="20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373575" y="237815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3200" dirty="0">
              <a:solidFill>
                <a:schemeClr val="bg1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394512" y="885728"/>
            <a:ext cx="2789210" cy="2026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</a:t>
            </a:r>
          </a:p>
          <a:p>
            <a:endParaRPr lang="zh-CN" altLang="en-US" dirty="0">
              <a:solidFill>
                <a:srgbClr val="3F3F3F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A0E3F6-81D1-B8A7-B190-05DD95F4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040">
            <a:off x="6724319" y="807971"/>
            <a:ext cx="447009" cy="481394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37D0BB-6941-F9C0-5367-A1B5719FA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7058">
            <a:off x="4386390" y="1632913"/>
            <a:ext cx="447009" cy="481394"/>
          </a:xfrm>
          <a:prstGeom prst="rect">
            <a:avLst/>
          </a:prstGeom>
          <a:scene3d>
            <a:camera prst="orthographicFront">
              <a:rot lat="299996" lon="10799999" rev="9600000"/>
            </a:camera>
            <a:lightRig rig="threePt" dir="t"/>
          </a:scene3d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CEA9F4F-795C-E042-2B88-C0463CEBF1A9}"/>
              </a:ext>
            </a:extLst>
          </p:cNvPr>
          <p:cNvSpPr txBox="1">
            <a:spLocks/>
          </p:cNvSpPr>
          <p:nvPr/>
        </p:nvSpPr>
        <p:spPr>
          <a:xfrm>
            <a:off x="215901" y="2562061"/>
            <a:ext cx="4035264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8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1842+</a:t>
            </a:r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 </a:t>
            </a:r>
          </a:p>
          <a:p>
            <a:pPr algn="r"/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Black students need to enroll to AP CS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D0205C-2FFE-CAF9-8CC0-2F185A5343AD}"/>
              </a:ext>
            </a:extLst>
          </p:cNvPr>
          <p:cNvSpPr txBox="1">
            <a:spLocks/>
          </p:cNvSpPr>
          <p:nvPr/>
        </p:nvSpPr>
        <p:spPr>
          <a:xfrm>
            <a:off x="7182808" y="582119"/>
            <a:ext cx="4143743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altLang="zh-CN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1600+ </a:t>
            </a:r>
          </a:p>
          <a:p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Latino students need to enroll to AP CS 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4908E-DB2F-55FB-AEC9-34B5CD40EF62}"/>
              </a:ext>
            </a:extLst>
          </p:cNvPr>
          <p:cNvSpPr txBox="1"/>
          <p:nvPr/>
        </p:nvSpPr>
        <p:spPr>
          <a:xfrm>
            <a:off x="4694045" y="2988125"/>
            <a:ext cx="7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2251</a:t>
            </a:r>
            <a:endParaRPr lang="zh-CN" altLang="en-US" sz="1200" dirty="0">
              <a:solidFill>
                <a:schemeClr val="tx1"/>
              </a:solidFill>
            </a:endParaRP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Black students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Target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Enrollment</a:t>
            </a:r>
          </a:p>
          <a:p>
            <a:pPr algn="ctr"/>
            <a:r>
              <a:rPr lang="en-US" altLang="zh-CN" sz="800" dirty="0">
                <a:solidFill>
                  <a:schemeClr val="tx1"/>
                </a:solidFill>
              </a:rPr>
              <a:t>rate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ABCBFB-8E96-25E6-023D-3B25F6A0CBFA}"/>
              </a:ext>
            </a:extLst>
          </p:cNvPr>
          <p:cNvSpPr/>
          <p:nvPr/>
        </p:nvSpPr>
        <p:spPr>
          <a:xfrm>
            <a:off x="7029450" y="1228725"/>
            <a:ext cx="5581650" cy="2905125"/>
          </a:xfrm>
          <a:custGeom>
            <a:avLst/>
            <a:gdLst>
              <a:gd name="connsiteX0" fmla="*/ 5581650 w 5581650"/>
              <a:gd name="connsiteY0" fmla="*/ 2905125 h 2905125"/>
              <a:gd name="connsiteX1" fmla="*/ 1276350 w 5581650"/>
              <a:gd name="connsiteY1" fmla="*/ 1838325 h 2905125"/>
              <a:gd name="connsiteX2" fmla="*/ 0 w 5581650"/>
              <a:gd name="connsiteY2" fmla="*/ 0 h 290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2905125">
                <a:moveTo>
                  <a:pt x="5581650" y="2905125"/>
                </a:moveTo>
                <a:cubicBezTo>
                  <a:pt x="3894137" y="2613818"/>
                  <a:pt x="2206625" y="2322512"/>
                  <a:pt x="1276350" y="1838325"/>
                </a:cubicBezTo>
                <a:cubicBezTo>
                  <a:pt x="346075" y="1354138"/>
                  <a:pt x="173037" y="677069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105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8D2E5FA-6017-6813-A615-4FFF42174CDD}"/>
              </a:ext>
            </a:extLst>
          </p:cNvPr>
          <p:cNvSpPr/>
          <p:nvPr/>
        </p:nvSpPr>
        <p:spPr>
          <a:xfrm>
            <a:off x="-152400" y="-205740"/>
            <a:ext cx="12504420" cy="5273040"/>
          </a:xfrm>
          <a:custGeom>
            <a:avLst/>
            <a:gdLst>
              <a:gd name="connsiteX0" fmla="*/ 45720 w 12504420"/>
              <a:gd name="connsiteY0" fmla="*/ 4716780 h 5273040"/>
              <a:gd name="connsiteX1" fmla="*/ 274320 w 12504420"/>
              <a:gd name="connsiteY1" fmla="*/ 4709160 h 5273040"/>
              <a:gd name="connsiteX2" fmla="*/ 281940 w 12504420"/>
              <a:gd name="connsiteY2" fmla="*/ 4831080 h 5273040"/>
              <a:gd name="connsiteX3" fmla="*/ 358140 w 12504420"/>
              <a:gd name="connsiteY3" fmla="*/ 4831080 h 5273040"/>
              <a:gd name="connsiteX4" fmla="*/ 365760 w 12504420"/>
              <a:gd name="connsiteY4" fmla="*/ 4876800 h 5273040"/>
              <a:gd name="connsiteX5" fmla="*/ 518160 w 12504420"/>
              <a:gd name="connsiteY5" fmla="*/ 4876800 h 5273040"/>
              <a:gd name="connsiteX6" fmla="*/ 518160 w 12504420"/>
              <a:gd name="connsiteY6" fmla="*/ 5059680 h 5273040"/>
              <a:gd name="connsiteX7" fmla="*/ 670560 w 12504420"/>
              <a:gd name="connsiteY7" fmla="*/ 5059680 h 5273040"/>
              <a:gd name="connsiteX8" fmla="*/ 678180 w 12504420"/>
              <a:gd name="connsiteY8" fmla="*/ 4922520 h 5273040"/>
              <a:gd name="connsiteX9" fmla="*/ 723900 w 12504420"/>
              <a:gd name="connsiteY9" fmla="*/ 4884420 h 5273040"/>
              <a:gd name="connsiteX10" fmla="*/ 784860 w 12504420"/>
              <a:gd name="connsiteY10" fmla="*/ 4884420 h 5273040"/>
              <a:gd name="connsiteX11" fmla="*/ 815340 w 12504420"/>
              <a:gd name="connsiteY11" fmla="*/ 4922520 h 5273040"/>
              <a:gd name="connsiteX12" fmla="*/ 861060 w 12504420"/>
              <a:gd name="connsiteY12" fmla="*/ 4922520 h 5273040"/>
              <a:gd name="connsiteX13" fmla="*/ 861060 w 12504420"/>
              <a:gd name="connsiteY13" fmla="*/ 4594860 h 5273040"/>
              <a:gd name="connsiteX14" fmla="*/ 967740 w 12504420"/>
              <a:gd name="connsiteY14" fmla="*/ 4594860 h 5273040"/>
              <a:gd name="connsiteX15" fmla="*/ 967740 w 12504420"/>
              <a:gd name="connsiteY15" fmla="*/ 4556760 h 5273040"/>
              <a:gd name="connsiteX16" fmla="*/ 1112520 w 12504420"/>
              <a:gd name="connsiteY16" fmla="*/ 4556760 h 5273040"/>
              <a:gd name="connsiteX17" fmla="*/ 1112520 w 12504420"/>
              <a:gd name="connsiteY17" fmla="*/ 4587240 h 5273040"/>
              <a:gd name="connsiteX18" fmla="*/ 1196340 w 12504420"/>
              <a:gd name="connsiteY18" fmla="*/ 4587240 h 5273040"/>
              <a:gd name="connsiteX19" fmla="*/ 1196340 w 12504420"/>
              <a:gd name="connsiteY19" fmla="*/ 4785360 h 5273040"/>
              <a:gd name="connsiteX20" fmla="*/ 1257300 w 12504420"/>
              <a:gd name="connsiteY20" fmla="*/ 4785360 h 5273040"/>
              <a:gd name="connsiteX21" fmla="*/ 1257300 w 12504420"/>
              <a:gd name="connsiteY21" fmla="*/ 4686300 h 5273040"/>
              <a:gd name="connsiteX22" fmla="*/ 1356360 w 12504420"/>
              <a:gd name="connsiteY22" fmla="*/ 4686300 h 5273040"/>
              <a:gd name="connsiteX23" fmla="*/ 1356360 w 12504420"/>
              <a:gd name="connsiteY23" fmla="*/ 4800600 h 5273040"/>
              <a:gd name="connsiteX24" fmla="*/ 1539240 w 12504420"/>
              <a:gd name="connsiteY24" fmla="*/ 4800600 h 5273040"/>
              <a:gd name="connsiteX25" fmla="*/ 1539240 w 12504420"/>
              <a:gd name="connsiteY25" fmla="*/ 4754880 h 5273040"/>
              <a:gd name="connsiteX26" fmla="*/ 1676400 w 12504420"/>
              <a:gd name="connsiteY26" fmla="*/ 4754880 h 5273040"/>
              <a:gd name="connsiteX27" fmla="*/ 1676400 w 12504420"/>
              <a:gd name="connsiteY27" fmla="*/ 4785360 h 5273040"/>
              <a:gd name="connsiteX28" fmla="*/ 1737360 w 12504420"/>
              <a:gd name="connsiteY28" fmla="*/ 4785360 h 5273040"/>
              <a:gd name="connsiteX29" fmla="*/ 1737360 w 12504420"/>
              <a:gd name="connsiteY29" fmla="*/ 4892040 h 5273040"/>
              <a:gd name="connsiteX30" fmla="*/ 1836420 w 12504420"/>
              <a:gd name="connsiteY30" fmla="*/ 4892040 h 5273040"/>
              <a:gd name="connsiteX31" fmla="*/ 1836420 w 12504420"/>
              <a:gd name="connsiteY31" fmla="*/ 4533900 h 5273040"/>
              <a:gd name="connsiteX32" fmla="*/ 1943100 w 12504420"/>
              <a:gd name="connsiteY32" fmla="*/ 4488180 h 5273040"/>
              <a:gd name="connsiteX33" fmla="*/ 2065020 w 12504420"/>
              <a:gd name="connsiteY33" fmla="*/ 4488180 h 5273040"/>
              <a:gd name="connsiteX34" fmla="*/ 2186940 w 12504420"/>
              <a:gd name="connsiteY34" fmla="*/ 4533900 h 5273040"/>
              <a:gd name="connsiteX35" fmla="*/ 2186940 w 12504420"/>
              <a:gd name="connsiteY35" fmla="*/ 4625340 h 5273040"/>
              <a:gd name="connsiteX36" fmla="*/ 2217420 w 12504420"/>
              <a:gd name="connsiteY36" fmla="*/ 4625340 h 5273040"/>
              <a:gd name="connsiteX37" fmla="*/ 2217420 w 12504420"/>
              <a:gd name="connsiteY37" fmla="*/ 4991100 h 5273040"/>
              <a:gd name="connsiteX38" fmla="*/ 2255520 w 12504420"/>
              <a:gd name="connsiteY38" fmla="*/ 4907280 h 5273040"/>
              <a:gd name="connsiteX39" fmla="*/ 2308860 w 12504420"/>
              <a:gd name="connsiteY39" fmla="*/ 4914900 h 5273040"/>
              <a:gd name="connsiteX40" fmla="*/ 2308860 w 12504420"/>
              <a:gd name="connsiteY40" fmla="*/ 4564380 h 5273040"/>
              <a:gd name="connsiteX41" fmla="*/ 2346960 w 12504420"/>
              <a:gd name="connsiteY41" fmla="*/ 4549140 h 5273040"/>
              <a:gd name="connsiteX42" fmla="*/ 2346960 w 12504420"/>
              <a:gd name="connsiteY42" fmla="*/ 4511040 h 5273040"/>
              <a:gd name="connsiteX43" fmla="*/ 2385060 w 12504420"/>
              <a:gd name="connsiteY43" fmla="*/ 4488180 h 5273040"/>
              <a:gd name="connsiteX44" fmla="*/ 2628900 w 12504420"/>
              <a:gd name="connsiteY44" fmla="*/ 4488180 h 5273040"/>
              <a:gd name="connsiteX45" fmla="*/ 2628900 w 12504420"/>
              <a:gd name="connsiteY45" fmla="*/ 4320540 h 5273040"/>
              <a:gd name="connsiteX46" fmla="*/ 2964180 w 12504420"/>
              <a:gd name="connsiteY46" fmla="*/ 4320540 h 5273040"/>
              <a:gd name="connsiteX47" fmla="*/ 2964180 w 12504420"/>
              <a:gd name="connsiteY47" fmla="*/ 4960620 h 5273040"/>
              <a:gd name="connsiteX48" fmla="*/ 3093720 w 12504420"/>
              <a:gd name="connsiteY48" fmla="*/ 4960620 h 5273040"/>
              <a:gd name="connsiteX49" fmla="*/ 3093720 w 12504420"/>
              <a:gd name="connsiteY49" fmla="*/ 4846320 h 5273040"/>
              <a:gd name="connsiteX50" fmla="*/ 3375660 w 12504420"/>
              <a:gd name="connsiteY50" fmla="*/ 4846320 h 5273040"/>
              <a:gd name="connsiteX51" fmla="*/ 3375660 w 12504420"/>
              <a:gd name="connsiteY51" fmla="*/ 4747260 h 5273040"/>
              <a:gd name="connsiteX52" fmla="*/ 3749040 w 12504420"/>
              <a:gd name="connsiteY52" fmla="*/ 4747260 h 5273040"/>
              <a:gd name="connsiteX53" fmla="*/ 3749040 w 12504420"/>
              <a:gd name="connsiteY53" fmla="*/ 4914900 h 5273040"/>
              <a:gd name="connsiteX54" fmla="*/ 3886200 w 12504420"/>
              <a:gd name="connsiteY54" fmla="*/ 4914900 h 5273040"/>
              <a:gd name="connsiteX55" fmla="*/ 3886200 w 12504420"/>
              <a:gd name="connsiteY55" fmla="*/ 4861560 h 5273040"/>
              <a:gd name="connsiteX56" fmla="*/ 4114800 w 12504420"/>
              <a:gd name="connsiteY56" fmla="*/ 4861560 h 5273040"/>
              <a:gd name="connsiteX57" fmla="*/ 4732020 w 12504420"/>
              <a:gd name="connsiteY57" fmla="*/ 4861560 h 5273040"/>
              <a:gd name="connsiteX58" fmla="*/ 4732020 w 12504420"/>
              <a:gd name="connsiteY58" fmla="*/ 4572000 h 5273040"/>
              <a:gd name="connsiteX59" fmla="*/ 4945380 w 12504420"/>
              <a:gd name="connsiteY59" fmla="*/ 4587240 h 5273040"/>
              <a:gd name="connsiteX60" fmla="*/ 4945380 w 12504420"/>
              <a:gd name="connsiteY60" fmla="*/ 4838700 h 5273040"/>
              <a:gd name="connsiteX61" fmla="*/ 5036820 w 12504420"/>
              <a:gd name="connsiteY61" fmla="*/ 4838700 h 5273040"/>
              <a:gd name="connsiteX62" fmla="*/ 5036820 w 12504420"/>
              <a:gd name="connsiteY62" fmla="*/ 4937760 h 5273040"/>
              <a:gd name="connsiteX63" fmla="*/ 5173980 w 12504420"/>
              <a:gd name="connsiteY63" fmla="*/ 4937760 h 5273040"/>
              <a:gd name="connsiteX64" fmla="*/ 5173980 w 12504420"/>
              <a:gd name="connsiteY64" fmla="*/ 5059680 h 5273040"/>
              <a:gd name="connsiteX65" fmla="*/ 5227320 w 12504420"/>
              <a:gd name="connsiteY65" fmla="*/ 5059680 h 5273040"/>
              <a:gd name="connsiteX66" fmla="*/ 5227320 w 12504420"/>
              <a:gd name="connsiteY66" fmla="*/ 5158740 h 5273040"/>
              <a:gd name="connsiteX67" fmla="*/ 5334000 w 12504420"/>
              <a:gd name="connsiteY67" fmla="*/ 5158740 h 5273040"/>
              <a:gd name="connsiteX68" fmla="*/ 5334000 w 12504420"/>
              <a:gd name="connsiteY68" fmla="*/ 5219700 h 5273040"/>
              <a:gd name="connsiteX69" fmla="*/ 5425440 w 12504420"/>
              <a:gd name="connsiteY69" fmla="*/ 5219700 h 5273040"/>
              <a:gd name="connsiteX70" fmla="*/ 5425440 w 12504420"/>
              <a:gd name="connsiteY70" fmla="*/ 5013960 h 5273040"/>
              <a:gd name="connsiteX71" fmla="*/ 5623560 w 12504420"/>
              <a:gd name="connsiteY71" fmla="*/ 5013960 h 5273040"/>
              <a:gd name="connsiteX72" fmla="*/ 5623560 w 12504420"/>
              <a:gd name="connsiteY72" fmla="*/ 5265420 h 5273040"/>
              <a:gd name="connsiteX73" fmla="*/ 5958840 w 12504420"/>
              <a:gd name="connsiteY73" fmla="*/ 5265420 h 5273040"/>
              <a:gd name="connsiteX74" fmla="*/ 5989320 w 12504420"/>
              <a:gd name="connsiteY74" fmla="*/ 5265420 h 5273040"/>
              <a:gd name="connsiteX75" fmla="*/ 5989320 w 12504420"/>
              <a:gd name="connsiteY75" fmla="*/ 4998720 h 5273040"/>
              <a:gd name="connsiteX76" fmla="*/ 6042660 w 12504420"/>
              <a:gd name="connsiteY76" fmla="*/ 4975860 h 5273040"/>
              <a:gd name="connsiteX77" fmla="*/ 6042660 w 12504420"/>
              <a:gd name="connsiteY77" fmla="*/ 4853940 h 5273040"/>
              <a:gd name="connsiteX78" fmla="*/ 6134100 w 12504420"/>
              <a:gd name="connsiteY78" fmla="*/ 4754880 h 5273040"/>
              <a:gd name="connsiteX79" fmla="*/ 6217920 w 12504420"/>
              <a:gd name="connsiteY79" fmla="*/ 4869180 h 5273040"/>
              <a:gd name="connsiteX80" fmla="*/ 6217920 w 12504420"/>
              <a:gd name="connsiteY80" fmla="*/ 4975860 h 5273040"/>
              <a:gd name="connsiteX81" fmla="*/ 6400800 w 12504420"/>
              <a:gd name="connsiteY81" fmla="*/ 4975860 h 5273040"/>
              <a:gd name="connsiteX82" fmla="*/ 6400800 w 12504420"/>
              <a:gd name="connsiteY82" fmla="*/ 4594860 h 5273040"/>
              <a:gd name="connsiteX83" fmla="*/ 6438900 w 12504420"/>
              <a:gd name="connsiteY83" fmla="*/ 4594860 h 5273040"/>
              <a:gd name="connsiteX84" fmla="*/ 6438900 w 12504420"/>
              <a:gd name="connsiteY84" fmla="*/ 4518660 h 5273040"/>
              <a:gd name="connsiteX85" fmla="*/ 6522720 w 12504420"/>
              <a:gd name="connsiteY85" fmla="*/ 4518660 h 5273040"/>
              <a:gd name="connsiteX86" fmla="*/ 6522720 w 12504420"/>
              <a:gd name="connsiteY86" fmla="*/ 4457700 h 5273040"/>
              <a:gd name="connsiteX87" fmla="*/ 6576060 w 12504420"/>
              <a:gd name="connsiteY87" fmla="*/ 4434840 h 5273040"/>
              <a:gd name="connsiteX88" fmla="*/ 6819900 w 12504420"/>
              <a:gd name="connsiteY88" fmla="*/ 4434840 h 5273040"/>
              <a:gd name="connsiteX89" fmla="*/ 6819900 w 12504420"/>
              <a:gd name="connsiteY89" fmla="*/ 4518660 h 5273040"/>
              <a:gd name="connsiteX90" fmla="*/ 6903720 w 12504420"/>
              <a:gd name="connsiteY90" fmla="*/ 4518660 h 5273040"/>
              <a:gd name="connsiteX91" fmla="*/ 6903720 w 12504420"/>
              <a:gd name="connsiteY91" fmla="*/ 4953000 h 5273040"/>
              <a:gd name="connsiteX92" fmla="*/ 7018020 w 12504420"/>
              <a:gd name="connsiteY92" fmla="*/ 4953000 h 5273040"/>
              <a:gd name="connsiteX93" fmla="*/ 7018020 w 12504420"/>
              <a:gd name="connsiteY93" fmla="*/ 4579620 h 5273040"/>
              <a:gd name="connsiteX94" fmla="*/ 7200900 w 12504420"/>
              <a:gd name="connsiteY94" fmla="*/ 4541520 h 5273040"/>
              <a:gd name="connsiteX95" fmla="*/ 7277100 w 12504420"/>
              <a:gd name="connsiteY95" fmla="*/ 4541520 h 5273040"/>
              <a:gd name="connsiteX96" fmla="*/ 7277100 w 12504420"/>
              <a:gd name="connsiteY96" fmla="*/ 4267200 h 5273040"/>
              <a:gd name="connsiteX97" fmla="*/ 7299960 w 12504420"/>
              <a:gd name="connsiteY97" fmla="*/ 4267200 h 5273040"/>
              <a:gd name="connsiteX98" fmla="*/ 7833360 w 12504420"/>
              <a:gd name="connsiteY98" fmla="*/ 4267200 h 5273040"/>
              <a:gd name="connsiteX99" fmla="*/ 7833360 w 12504420"/>
              <a:gd name="connsiteY99" fmla="*/ 4358640 h 5273040"/>
              <a:gd name="connsiteX100" fmla="*/ 8031480 w 12504420"/>
              <a:gd name="connsiteY100" fmla="*/ 4358640 h 5273040"/>
              <a:gd name="connsiteX101" fmla="*/ 8031480 w 12504420"/>
              <a:gd name="connsiteY101" fmla="*/ 4549140 h 5273040"/>
              <a:gd name="connsiteX102" fmla="*/ 8542020 w 12504420"/>
              <a:gd name="connsiteY102" fmla="*/ 4549140 h 5273040"/>
              <a:gd name="connsiteX103" fmla="*/ 8542020 w 12504420"/>
              <a:gd name="connsiteY103" fmla="*/ 4587240 h 5273040"/>
              <a:gd name="connsiteX104" fmla="*/ 8663940 w 12504420"/>
              <a:gd name="connsiteY104" fmla="*/ 4587240 h 5273040"/>
              <a:gd name="connsiteX105" fmla="*/ 8663940 w 12504420"/>
              <a:gd name="connsiteY105" fmla="*/ 4640580 h 5273040"/>
              <a:gd name="connsiteX106" fmla="*/ 8763000 w 12504420"/>
              <a:gd name="connsiteY106" fmla="*/ 4640580 h 5273040"/>
              <a:gd name="connsiteX107" fmla="*/ 8763000 w 12504420"/>
              <a:gd name="connsiteY107" fmla="*/ 4762500 h 5273040"/>
              <a:gd name="connsiteX108" fmla="*/ 8823960 w 12504420"/>
              <a:gd name="connsiteY108" fmla="*/ 4762500 h 5273040"/>
              <a:gd name="connsiteX109" fmla="*/ 8823960 w 12504420"/>
              <a:gd name="connsiteY109" fmla="*/ 4701540 h 5273040"/>
              <a:gd name="connsiteX110" fmla="*/ 8915400 w 12504420"/>
              <a:gd name="connsiteY110" fmla="*/ 4701540 h 5273040"/>
              <a:gd name="connsiteX111" fmla="*/ 8915400 w 12504420"/>
              <a:gd name="connsiteY111" fmla="*/ 4678680 h 5273040"/>
              <a:gd name="connsiteX112" fmla="*/ 9067800 w 12504420"/>
              <a:gd name="connsiteY112" fmla="*/ 4678680 h 5273040"/>
              <a:gd name="connsiteX113" fmla="*/ 9067800 w 12504420"/>
              <a:gd name="connsiteY113" fmla="*/ 4716780 h 5273040"/>
              <a:gd name="connsiteX114" fmla="*/ 9189720 w 12504420"/>
              <a:gd name="connsiteY114" fmla="*/ 4716780 h 5273040"/>
              <a:gd name="connsiteX115" fmla="*/ 9189720 w 12504420"/>
              <a:gd name="connsiteY115" fmla="*/ 5052060 h 5273040"/>
              <a:gd name="connsiteX116" fmla="*/ 9486900 w 12504420"/>
              <a:gd name="connsiteY116" fmla="*/ 5052060 h 5273040"/>
              <a:gd name="connsiteX117" fmla="*/ 9486900 w 12504420"/>
              <a:gd name="connsiteY117" fmla="*/ 5273040 h 5273040"/>
              <a:gd name="connsiteX118" fmla="*/ 9532620 w 12504420"/>
              <a:gd name="connsiteY118" fmla="*/ 5273040 h 5273040"/>
              <a:gd name="connsiteX119" fmla="*/ 9532620 w 12504420"/>
              <a:gd name="connsiteY119" fmla="*/ 4739640 h 5273040"/>
              <a:gd name="connsiteX120" fmla="*/ 9669780 w 12504420"/>
              <a:gd name="connsiteY120" fmla="*/ 4724400 h 5273040"/>
              <a:gd name="connsiteX121" fmla="*/ 9669780 w 12504420"/>
              <a:gd name="connsiteY121" fmla="*/ 4686300 h 5273040"/>
              <a:gd name="connsiteX122" fmla="*/ 9890760 w 12504420"/>
              <a:gd name="connsiteY122" fmla="*/ 4648200 h 5273040"/>
              <a:gd name="connsiteX123" fmla="*/ 9890760 w 12504420"/>
              <a:gd name="connsiteY123" fmla="*/ 4732020 h 5273040"/>
              <a:gd name="connsiteX124" fmla="*/ 9944100 w 12504420"/>
              <a:gd name="connsiteY124" fmla="*/ 4732020 h 5273040"/>
              <a:gd name="connsiteX125" fmla="*/ 9944100 w 12504420"/>
              <a:gd name="connsiteY125" fmla="*/ 4709160 h 5273040"/>
              <a:gd name="connsiteX126" fmla="*/ 10043160 w 12504420"/>
              <a:gd name="connsiteY126" fmla="*/ 4678680 h 5273040"/>
              <a:gd name="connsiteX127" fmla="*/ 10043160 w 12504420"/>
              <a:gd name="connsiteY127" fmla="*/ 4747260 h 5273040"/>
              <a:gd name="connsiteX128" fmla="*/ 10111740 w 12504420"/>
              <a:gd name="connsiteY128" fmla="*/ 4747260 h 5273040"/>
              <a:gd name="connsiteX129" fmla="*/ 10111740 w 12504420"/>
              <a:gd name="connsiteY129" fmla="*/ 4709160 h 5273040"/>
              <a:gd name="connsiteX130" fmla="*/ 10264140 w 12504420"/>
              <a:gd name="connsiteY130" fmla="*/ 4709160 h 5273040"/>
              <a:gd name="connsiteX131" fmla="*/ 10408920 w 12504420"/>
              <a:gd name="connsiteY131" fmla="*/ 4953000 h 5273040"/>
              <a:gd name="connsiteX132" fmla="*/ 10584180 w 12504420"/>
              <a:gd name="connsiteY132" fmla="*/ 4953000 h 5273040"/>
              <a:gd name="connsiteX133" fmla="*/ 10584180 w 12504420"/>
              <a:gd name="connsiteY133" fmla="*/ 4434840 h 5273040"/>
              <a:gd name="connsiteX134" fmla="*/ 10690860 w 12504420"/>
              <a:gd name="connsiteY134" fmla="*/ 4335780 h 5273040"/>
              <a:gd name="connsiteX135" fmla="*/ 10934700 w 12504420"/>
              <a:gd name="connsiteY135" fmla="*/ 4328160 h 5273040"/>
              <a:gd name="connsiteX136" fmla="*/ 10934700 w 12504420"/>
              <a:gd name="connsiteY136" fmla="*/ 4236720 h 5273040"/>
              <a:gd name="connsiteX137" fmla="*/ 11018520 w 12504420"/>
              <a:gd name="connsiteY137" fmla="*/ 4213860 h 5273040"/>
              <a:gd name="connsiteX138" fmla="*/ 11163300 w 12504420"/>
              <a:gd name="connsiteY138" fmla="*/ 4213860 h 5273040"/>
              <a:gd name="connsiteX139" fmla="*/ 11163300 w 12504420"/>
              <a:gd name="connsiteY139" fmla="*/ 4305300 h 5273040"/>
              <a:gd name="connsiteX140" fmla="*/ 11262360 w 12504420"/>
              <a:gd name="connsiteY140" fmla="*/ 4305300 h 5273040"/>
              <a:gd name="connsiteX141" fmla="*/ 11262360 w 12504420"/>
              <a:gd name="connsiteY141" fmla="*/ 4876800 h 5273040"/>
              <a:gd name="connsiteX142" fmla="*/ 11452860 w 12504420"/>
              <a:gd name="connsiteY142" fmla="*/ 4876800 h 5273040"/>
              <a:gd name="connsiteX143" fmla="*/ 11452860 w 12504420"/>
              <a:gd name="connsiteY143" fmla="*/ 4930140 h 5273040"/>
              <a:gd name="connsiteX144" fmla="*/ 11567160 w 12504420"/>
              <a:gd name="connsiteY144" fmla="*/ 4930140 h 5273040"/>
              <a:gd name="connsiteX145" fmla="*/ 11567160 w 12504420"/>
              <a:gd name="connsiteY145" fmla="*/ 4960620 h 5273040"/>
              <a:gd name="connsiteX146" fmla="*/ 11635740 w 12504420"/>
              <a:gd name="connsiteY146" fmla="*/ 4960620 h 5273040"/>
              <a:gd name="connsiteX147" fmla="*/ 11635740 w 12504420"/>
              <a:gd name="connsiteY147" fmla="*/ 4975860 h 5273040"/>
              <a:gd name="connsiteX148" fmla="*/ 11711940 w 12504420"/>
              <a:gd name="connsiteY148" fmla="*/ 4975860 h 5273040"/>
              <a:gd name="connsiteX149" fmla="*/ 11711940 w 12504420"/>
              <a:gd name="connsiteY149" fmla="*/ 4945380 h 5273040"/>
              <a:gd name="connsiteX150" fmla="*/ 11795760 w 12504420"/>
              <a:gd name="connsiteY150" fmla="*/ 4945380 h 5273040"/>
              <a:gd name="connsiteX151" fmla="*/ 11795760 w 12504420"/>
              <a:gd name="connsiteY151" fmla="*/ 4838700 h 5273040"/>
              <a:gd name="connsiteX152" fmla="*/ 11902440 w 12504420"/>
              <a:gd name="connsiteY152" fmla="*/ 4838700 h 5273040"/>
              <a:gd name="connsiteX153" fmla="*/ 11902440 w 12504420"/>
              <a:gd name="connsiteY153" fmla="*/ 4754880 h 5273040"/>
              <a:gd name="connsiteX154" fmla="*/ 12024360 w 12504420"/>
              <a:gd name="connsiteY154" fmla="*/ 4754880 h 5273040"/>
              <a:gd name="connsiteX155" fmla="*/ 12024360 w 12504420"/>
              <a:gd name="connsiteY155" fmla="*/ 4815840 h 5273040"/>
              <a:gd name="connsiteX156" fmla="*/ 12192000 w 12504420"/>
              <a:gd name="connsiteY156" fmla="*/ 4815840 h 5273040"/>
              <a:gd name="connsiteX157" fmla="*/ 12192000 w 12504420"/>
              <a:gd name="connsiteY157" fmla="*/ 4838700 h 5273040"/>
              <a:gd name="connsiteX158" fmla="*/ 12306300 w 12504420"/>
              <a:gd name="connsiteY158" fmla="*/ 4838700 h 5273040"/>
              <a:gd name="connsiteX159" fmla="*/ 12306300 w 12504420"/>
              <a:gd name="connsiteY159" fmla="*/ 4861560 h 5273040"/>
              <a:gd name="connsiteX160" fmla="*/ 12504420 w 12504420"/>
              <a:gd name="connsiteY160" fmla="*/ 4861560 h 5273040"/>
              <a:gd name="connsiteX161" fmla="*/ 12504420 w 12504420"/>
              <a:gd name="connsiteY161" fmla="*/ 0 h 5273040"/>
              <a:gd name="connsiteX162" fmla="*/ 0 w 12504420"/>
              <a:gd name="connsiteY162" fmla="*/ 0 h 5273040"/>
              <a:gd name="connsiteX163" fmla="*/ 45720 w 12504420"/>
              <a:gd name="connsiteY163" fmla="*/ 4716780 h 527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12504420" h="5273040">
                <a:moveTo>
                  <a:pt x="45720" y="4716780"/>
                </a:move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0" y="5059680"/>
                </a:lnTo>
                <a:lnTo>
                  <a:pt x="5227320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0" y="4975860"/>
                </a:lnTo>
                <a:lnTo>
                  <a:pt x="6042660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lnTo>
                  <a:pt x="11018520" y="4213860"/>
                </a:ln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504420" y="4861560"/>
                </a:lnTo>
                <a:lnTo>
                  <a:pt x="12504420" y="0"/>
                </a:lnTo>
                <a:lnTo>
                  <a:pt x="0" y="0"/>
                </a:lnTo>
                <a:lnTo>
                  <a:pt x="45720" y="471678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96774967-AA12-D553-E336-8C05D7436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>
            <a:noFill/>
          </a:ln>
        </p:spPr>
      </p:pic>
      <p:pic>
        <p:nvPicPr>
          <p:cNvPr id="2" name="Picture 1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F272673C-26D4-2746-8C7B-83A0301D1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88659"/>
            <a:ext cx="12192000" cy="6858000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62095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Story pin image">
            <a:extLst>
              <a:ext uri="{FF2B5EF4-FFF2-40B4-BE49-F238E27FC236}">
                <a16:creationId xmlns:a16="http://schemas.microsoft.com/office/drawing/2014/main" id="{14A32E76-83E0-94E0-E11F-60042EE3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509" y="-584759"/>
            <a:ext cx="385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7986146-8444-0BAD-7688-4CED8DFC8C62}"/>
              </a:ext>
            </a:extLst>
          </p:cNvPr>
          <p:cNvGrpSpPr/>
          <p:nvPr/>
        </p:nvGrpSpPr>
        <p:grpSpPr>
          <a:xfrm>
            <a:off x="0" y="-506868"/>
            <a:ext cx="15879097" cy="7437438"/>
            <a:chOff x="-3687097" y="-508000"/>
            <a:chExt cx="15879097" cy="743743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1484F0-C376-2162-6AC9-103A16F19E80}"/>
                </a:ext>
              </a:extLst>
            </p:cNvPr>
            <p:cNvSpPr/>
            <p:nvPr/>
          </p:nvSpPr>
          <p:spPr>
            <a:xfrm>
              <a:off x="2465367" y="0"/>
              <a:ext cx="6858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9297BA8-2FC2-AC65-4EED-2844F9181742}"/>
                </a:ext>
              </a:extLst>
            </p:cNvPr>
            <p:cNvGrpSpPr/>
            <p:nvPr/>
          </p:nvGrpSpPr>
          <p:grpSpPr>
            <a:xfrm>
              <a:off x="3606800" y="-508000"/>
              <a:ext cx="4645025" cy="7437438"/>
              <a:chOff x="3606800" y="-508000"/>
              <a:chExt cx="4645025" cy="7437438"/>
            </a:xfrm>
          </p:grpSpPr>
          <p:pic>
            <p:nvPicPr>
              <p:cNvPr id="2050" name="Picture 2" descr="Story pin image">
                <a:extLst>
                  <a:ext uri="{FF2B5EF4-FFF2-40B4-BE49-F238E27FC236}">
                    <a16:creationId xmlns:a16="http://schemas.microsoft.com/office/drawing/2014/main" id="{E01378C3-5F05-1742-2E3C-02577DE0D7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639" y="0"/>
                <a:ext cx="3859213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E71A0FA-85A9-FA20-3777-83FCC42CF0C0}"/>
                  </a:ext>
                </a:extLst>
              </p:cNvPr>
              <p:cNvSpPr/>
              <p:nvPr/>
            </p:nvSpPr>
            <p:spPr>
              <a:xfrm>
                <a:off x="3606800" y="-508000"/>
                <a:ext cx="1803400" cy="3695700"/>
              </a:xfrm>
              <a:custGeom>
                <a:avLst/>
                <a:gdLst>
                  <a:gd name="connsiteX0" fmla="*/ 1803400 w 1803400"/>
                  <a:gd name="connsiteY0" fmla="*/ 0 h 3695700"/>
                  <a:gd name="connsiteX1" fmla="*/ 1689100 w 1803400"/>
                  <a:gd name="connsiteY1" fmla="*/ 3225800 h 3695700"/>
                  <a:gd name="connsiteX2" fmla="*/ 0 w 1803400"/>
                  <a:gd name="connsiteY2" fmla="*/ 3695700 h 3695700"/>
                  <a:gd name="connsiteX3" fmla="*/ 38100 w 1803400"/>
                  <a:gd name="connsiteY3" fmla="*/ 63500 h 3695700"/>
                  <a:gd name="connsiteX4" fmla="*/ 1803400 w 1803400"/>
                  <a:gd name="connsiteY4" fmla="*/ 0 h 369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3400" h="3695700">
                    <a:moveTo>
                      <a:pt x="1803400" y="0"/>
                    </a:moveTo>
                    <a:lnTo>
                      <a:pt x="1689100" y="3225800"/>
                    </a:lnTo>
                    <a:lnTo>
                      <a:pt x="0" y="3695700"/>
                    </a:lnTo>
                    <a:lnTo>
                      <a:pt x="38100" y="63500"/>
                    </a:lnTo>
                    <a:lnTo>
                      <a:pt x="1803400" y="0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CBE4D13F-DC26-B5C6-7556-1D74923E721C}"/>
                  </a:ext>
                </a:extLst>
              </p:cNvPr>
              <p:cNvSpPr/>
              <p:nvPr/>
            </p:nvSpPr>
            <p:spPr>
              <a:xfrm>
                <a:off x="6921500" y="619125"/>
                <a:ext cx="1330325" cy="1758950"/>
              </a:xfrm>
              <a:custGeom>
                <a:avLst/>
                <a:gdLst>
                  <a:gd name="connsiteX0" fmla="*/ 0 w 1330325"/>
                  <a:gd name="connsiteY0" fmla="*/ 869950 h 1758950"/>
                  <a:gd name="connsiteX1" fmla="*/ 244475 w 1330325"/>
                  <a:gd name="connsiteY1" fmla="*/ 1758950 h 1758950"/>
                  <a:gd name="connsiteX2" fmla="*/ 1330325 w 1330325"/>
                  <a:gd name="connsiteY2" fmla="*/ 1457325 h 1758950"/>
                  <a:gd name="connsiteX3" fmla="*/ 1181100 w 1330325"/>
                  <a:gd name="connsiteY3" fmla="*/ 0 h 1758950"/>
                  <a:gd name="connsiteX4" fmla="*/ 850900 w 1330325"/>
                  <a:gd name="connsiteY4" fmla="*/ 22225 h 1758950"/>
                  <a:gd name="connsiteX5" fmla="*/ 0 w 1330325"/>
                  <a:gd name="connsiteY5" fmla="*/ 869950 h 1758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0325" h="1758950">
                    <a:moveTo>
                      <a:pt x="0" y="869950"/>
                    </a:moveTo>
                    <a:lnTo>
                      <a:pt x="244475" y="1758950"/>
                    </a:lnTo>
                    <a:lnTo>
                      <a:pt x="1330325" y="1457325"/>
                    </a:lnTo>
                    <a:lnTo>
                      <a:pt x="1181100" y="0"/>
                    </a:lnTo>
                    <a:lnTo>
                      <a:pt x="850900" y="22225"/>
                    </a:lnTo>
                    <a:lnTo>
                      <a:pt x="0" y="869950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26D8387-CC2B-5F46-BFEA-EC2E76334561}"/>
                  </a:ext>
                </a:extLst>
              </p:cNvPr>
              <p:cNvSpPr/>
              <p:nvPr/>
            </p:nvSpPr>
            <p:spPr>
              <a:xfrm>
                <a:off x="6229350" y="2828925"/>
                <a:ext cx="1738313" cy="2890838"/>
              </a:xfrm>
              <a:custGeom>
                <a:avLst/>
                <a:gdLst>
                  <a:gd name="connsiteX0" fmla="*/ 1652588 w 1738313"/>
                  <a:gd name="connsiteY0" fmla="*/ 0 h 2890838"/>
                  <a:gd name="connsiteX1" fmla="*/ 0 w 1738313"/>
                  <a:gd name="connsiteY1" fmla="*/ 471488 h 2890838"/>
                  <a:gd name="connsiteX2" fmla="*/ 280988 w 1738313"/>
                  <a:gd name="connsiteY2" fmla="*/ 1533525 h 2890838"/>
                  <a:gd name="connsiteX3" fmla="*/ 1738313 w 1738313"/>
                  <a:gd name="connsiteY3" fmla="*/ 2890838 h 2890838"/>
                  <a:gd name="connsiteX4" fmla="*/ 1652588 w 1738313"/>
                  <a:gd name="connsiteY4" fmla="*/ 0 h 2890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8313" h="2890838">
                    <a:moveTo>
                      <a:pt x="1652588" y="0"/>
                    </a:moveTo>
                    <a:lnTo>
                      <a:pt x="0" y="471488"/>
                    </a:lnTo>
                    <a:lnTo>
                      <a:pt x="280988" y="1533525"/>
                    </a:lnTo>
                    <a:lnTo>
                      <a:pt x="1738313" y="2890838"/>
                    </a:lnTo>
                    <a:lnTo>
                      <a:pt x="1652588" y="0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B0150E4-4352-5699-2599-9A2D53EF751F}"/>
                  </a:ext>
                </a:extLst>
              </p:cNvPr>
              <p:cNvSpPr/>
              <p:nvPr/>
            </p:nvSpPr>
            <p:spPr>
              <a:xfrm>
                <a:off x="3667125" y="3486150"/>
                <a:ext cx="3471863" cy="3443288"/>
              </a:xfrm>
              <a:custGeom>
                <a:avLst/>
                <a:gdLst>
                  <a:gd name="connsiteX0" fmla="*/ 0 w 3471863"/>
                  <a:gd name="connsiteY0" fmla="*/ 395288 h 3443288"/>
                  <a:gd name="connsiteX1" fmla="*/ 1390650 w 3471863"/>
                  <a:gd name="connsiteY1" fmla="*/ 0 h 3443288"/>
                  <a:gd name="connsiteX2" fmla="*/ 1457325 w 3471863"/>
                  <a:gd name="connsiteY2" fmla="*/ 242888 h 3443288"/>
                  <a:gd name="connsiteX3" fmla="*/ 1600200 w 3471863"/>
                  <a:gd name="connsiteY3" fmla="*/ 209550 h 3443288"/>
                  <a:gd name="connsiteX4" fmla="*/ 1690688 w 3471863"/>
                  <a:gd name="connsiteY4" fmla="*/ 509588 h 3443288"/>
                  <a:gd name="connsiteX5" fmla="*/ 1857375 w 3471863"/>
                  <a:gd name="connsiteY5" fmla="*/ 461963 h 3443288"/>
                  <a:gd name="connsiteX6" fmla="*/ 1966913 w 3471863"/>
                  <a:gd name="connsiteY6" fmla="*/ 809625 h 3443288"/>
                  <a:gd name="connsiteX7" fmla="*/ 2138363 w 3471863"/>
                  <a:gd name="connsiteY7" fmla="*/ 762000 h 3443288"/>
                  <a:gd name="connsiteX8" fmla="*/ 3471863 w 3471863"/>
                  <a:gd name="connsiteY8" fmla="*/ 3443288 h 3443288"/>
                  <a:gd name="connsiteX9" fmla="*/ 33338 w 3471863"/>
                  <a:gd name="connsiteY9" fmla="*/ 3429000 h 3443288"/>
                  <a:gd name="connsiteX10" fmla="*/ 0 w 3471863"/>
                  <a:gd name="connsiteY10" fmla="*/ 395288 h 3443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71863" h="3443288">
                    <a:moveTo>
                      <a:pt x="0" y="395288"/>
                    </a:moveTo>
                    <a:lnTo>
                      <a:pt x="1390650" y="0"/>
                    </a:lnTo>
                    <a:lnTo>
                      <a:pt x="1457325" y="242888"/>
                    </a:lnTo>
                    <a:lnTo>
                      <a:pt x="1600200" y="209550"/>
                    </a:lnTo>
                    <a:lnTo>
                      <a:pt x="1690688" y="509588"/>
                    </a:lnTo>
                    <a:lnTo>
                      <a:pt x="1857375" y="461963"/>
                    </a:lnTo>
                    <a:lnTo>
                      <a:pt x="1966913" y="809625"/>
                    </a:lnTo>
                    <a:lnTo>
                      <a:pt x="2138363" y="762000"/>
                    </a:lnTo>
                    <a:lnTo>
                      <a:pt x="3471863" y="3443288"/>
                    </a:lnTo>
                    <a:lnTo>
                      <a:pt x="33338" y="3429000"/>
                    </a:lnTo>
                    <a:lnTo>
                      <a:pt x="0" y="395288"/>
                    </a:lnTo>
                    <a:close/>
                  </a:path>
                </a:pathLst>
              </a:custGeom>
              <a:noFill/>
              <a:ln w="508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4F2FFF-24C2-185B-6F56-45765C310D80}"/>
                  </a:ext>
                </a:extLst>
              </p:cNvPr>
              <p:cNvSpPr txBox="1"/>
              <p:nvPr/>
            </p:nvSpPr>
            <p:spPr>
              <a:xfrm rot="20645292">
                <a:off x="4014335" y="2083779"/>
                <a:ext cx="12827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35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r>
                  <a:rPr lang="en-US" altLang="zh-CN" sz="12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         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White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079DC3-AD7A-38F0-4BA0-23512BB020AC}"/>
                  </a:ext>
                </a:extLst>
              </p:cNvPr>
              <p:cNvSpPr txBox="1"/>
              <p:nvPr/>
            </p:nvSpPr>
            <p:spPr>
              <a:xfrm rot="20645292">
                <a:off x="3915988" y="4219450"/>
                <a:ext cx="17361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45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pPr algn="r"/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Asian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DA980C-31B0-3EC2-ABA9-6BC689E096C9}"/>
                  </a:ext>
                </a:extLst>
              </p:cNvPr>
              <p:cNvSpPr txBox="1"/>
              <p:nvPr/>
            </p:nvSpPr>
            <p:spPr>
              <a:xfrm rot="20645292">
                <a:off x="6314043" y="3144733"/>
                <a:ext cx="1121768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15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r>
                  <a:rPr lang="en-US" altLang="zh-CN" sz="16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Hispanic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800D9B-C54C-E865-D450-B603631B407E}"/>
                  </a:ext>
                </a:extLst>
              </p:cNvPr>
              <p:cNvSpPr txBox="1"/>
              <p:nvPr/>
            </p:nvSpPr>
            <p:spPr>
              <a:xfrm rot="20650916">
                <a:off x="7025777" y="1494968"/>
                <a:ext cx="112176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5</a:t>
                </a:r>
                <a:r>
                  <a:rPr lang="en-US" altLang="zh-CN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%</a:t>
                </a:r>
              </a:p>
              <a:p>
                <a:r>
                  <a:rPr lang="en-US" altLang="zh-CN" sz="1200" dirty="0">
                    <a:solidFill>
                      <a:schemeClr val="bg1"/>
                    </a:solidFill>
                    <a:latin typeface="Bauer Bodoni Std Black" panose="02070903080706020303" pitchFamily="18" charset="0"/>
                  </a:rPr>
                  <a:t>Black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A88F2E0-5A72-4E0A-6F01-9C602C34DC98}"/>
                </a:ext>
              </a:extLst>
            </p:cNvPr>
            <p:cNvSpPr/>
            <p:nvPr/>
          </p:nvSpPr>
          <p:spPr>
            <a:xfrm>
              <a:off x="7745429" y="5383104"/>
              <a:ext cx="509004" cy="890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8641BF-3928-030A-705B-8241EFC39149}"/>
                </a:ext>
              </a:extLst>
            </p:cNvPr>
            <p:cNvSpPr/>
            <p:nvPr/>
          </p:nvSpPr>
          <p:spPr>
            <a:xfrm>
              <a:off x="7888236" y="1555883"/>
              <a:ext cx="509004" cy="890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A0D795D-E2D8-B3C7-3443-C846AD533ABB}"/>
                </a:ext>
              </a:extLst>
            </p:cNvPr>
            <p:cNvSpPr/>
            <p:nvPr/>
          </p:nvSpPr>
          <p:spPr>
            <a:xfrm>
              <a:off x="-3687097" y="0"/>
              <a:ext cx="7486205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D204E8-F4FF-6B60-3F26-99BA1C400B35}"/>
                </a:ext>
              </a:extLst>
            </p:cNvPr>
            <p:cNvSpPr/>
            <p:nvPr/>
          </p:nvSpPr>
          <p:spPr>
            <a:xfrm>
              <a:off x="7642674" y="0"/>
              <a:ext cx="4549326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E12AE1D-02A3-1BE5-25F0-90934241BE1F}"/>
                </a:ext>
              </a:extLst>
            </p:cNvPr>
            <p:cNvSpPr/>
            <p:nvPr/>
          </p:nvSpPr>
          <p:spPr>
            <a:xfrm>
              <a:off x="3788129" y="0"/>
              <a:ext cx="3877563" cy="685800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99DAD2-9330-B481-1893-B72167EF6284}"/>
              </a:ext>
            </a:extLst>
          </p:cNvPr>
          <p:cNvSpPr txBox="1"/>
          <p:nvPr/>
        </p:nvSpPr>
        <p:spPr>
          <a:xfrm>
            <a:off x="599204" y="4779847"/>
            <a:ext cx="39007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Lorem ipsum dolor sit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amet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consectetur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adipiscing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sed do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eiusmod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tempor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incididunt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labore et dolore magna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Ut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ad minim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veniam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quis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nostrud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exercitation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ullamco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nisi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aliquip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commodo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consequat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Duis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aute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irure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reprehenderit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voluptate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esse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cillum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dolore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eu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fugiat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nulla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pariatur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Excepteur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sint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occaecat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cupidatat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proident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sunt in culpa qui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officia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deserunt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mollit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id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laborum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Lorem ipsum dolor sit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amet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consectetur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adipiscing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sed do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eiusmod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tempor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incididunt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labore et dolore magna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Ut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ad minim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veniam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quis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nostrud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exercitation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ullamco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laboris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nisi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ut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aliquip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ex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commodo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consequat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Duis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aute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irure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reprehenderit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voluptate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velit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esse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cillum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dolore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eu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fugiat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nulla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pariatur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.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Excepteur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sint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occaecat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cupidatat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non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proident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, sunt in culpa qui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officia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deserunt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mollit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anim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id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est</a:t>
            </a:r>
            <a:r>
              <a:rPr lang="en-US" altLang="zh-CN" sz="700" dirty="0">
                <a:solidFill>
                  <a:schemeClr val="bg1"/>
                </a:solidFill>
                <a:latin typeface="Times LT Std" panose="02020603050405020304" pitchFamily="18" charset="0"/>
              </a:rPr>
              <a:t> </a:t>
            </a:r>
            <a:r>
              <a:rPr lang="en-US" altLang="zh-CN" sz="700" dirty="0" err="1">
                <a:solidFill>
                  <a:schemeClr val="bg1"/>
                </a:solidFill>
                <a:latin typeface="Times LT Std" panose="02020603050405020304" pitchFamily="18" charset="0"/>
              </a:rPr>
              <a:t>laborum</a:t>
            </a:r>
            <a:endParaRPr lang="zh-CN" altLang="en-US" sz="700" dirty="0">
              <a:solidFill>
                <a:schemeClr val="bg1"/>
              </a:solidFill>
              <a:latin typeface="Times LT Std" panose="02020603050405020304" pitchFamily="18" charset="0"/>
            </a:endParaRPr>
          </a:p>
          <a:p>
            <a:pPr algn="just"/>
            <a:endParaRPr lang="zh-CN" altLang="en-US" sz="700" dirty="0">
              <a:solidFill>
                <a:schemeClr val="bg1"/>
              </a:solidFill>
              <a:latin typeface="Times LT Std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306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9F3331-4BBF-9B42-9DD1-BFFE47CC6408}"/>
              </a:ext>
            </a:extLst>
          </p:cNvPr>
          <p:cNvGrpSpPr/>
          <p:nvPr/>
        </p:nvGrpSpPr>
        <p:grpSpPr>
          <a:xfrm>
            <a:off x="-152400" y="-205740"/>
            <a:ext cx="12504420" cy="7063740"/>
            <a:chOff x="-152400" y="-205740"/>
            <a:chExt cx="12504420" cy="70637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3" descr="A city skyline at sunset&#10;&#10;Description automatically generated with low confidence">
              <a:extLst>
                <a:ext uri="{FF2B5EF4-FFF2-40B4-BE49-F238E27FC236}">
                  <a16:creationId xmlns:a16="http://schemas.microsoft.com/office/drawing/2014/main" id="{96774967-AA12-D553-E336-8C05D7436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ln w="38100">
              <a:solidFill>
                <a:srgbClr val="EDC21E"/>
              </a:solidFill>
            </a:ln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D2E5FA-6017-6813-A615-4FFF42174CDD}"/>
                </a:ext>
              </a:extLst>
            </p:cNvPr>
            <p:cNvSpPr/>
            <p:nvPr/>
          </p:nvSpPr>
          <p:spPr>
            <a:xfrm>
              <a:off x="-152400" y="-205740"/>
              <a:ext cx="12504420" cy="5273040"/>
            </a:xfrm>
            <a:custGeom>
              <a:avLst/>
              <a:gdLst>
                <a:gd name="connsiteX0" fmla="*/ 45720 w 12504420"/>
                <a:gd name="connsiteY0" fmla="*/ 4716780 h 5273040"/>
                <a:gd name="connsiteX1" fmla="*/ 274320 w 12504420"/>
                <a:gd name="connsiteY1" fmla="*/ 4709160 h 5273040"/>
                <a:gd name="connsiteX2" fmla="*/ 281940 w 12504420"/>
                <a:gd name="connsiteY2" fmla="*/ 4831080 h 5273040"/>
                <a:gd name="connsiteX3" fmla="*/ 358140 w 12504420"/>
                <a:gd name="connsiteY3" fmla="*/ 4831080 h 5273040"/>
                <a:gd name="connsiteX4" fmla="*/ 365760 w 12504420"/>
                <a:gd name="connsiteY4" fmla="*/ 4876800 h 5273040"/>
                <a:gd name="connsiteX5" fmla="*/ 518160 w 12504420"/>
                <a:gd name="connsiteY5" fmla="*/ 4876800 h 5273040"/>
                <a:gd name="connsiteX6" fmla="*/ 518160 w 12504420"/>
                <a:gd name="connsiteY6" fmla="*/ 5059680 h 5273040"/>
                <a:gd name="connsiteX7" fmla="*/ 670560 w 12504420"/>
                <a:gd name="connsiteY7" fmla="*/ 5059680 h 5273040"/>
                <a:gd name="connsiteX8" fmla="*/ 678180 w 12504420"/>
                <a:gd name="connsiteY8" fmla="*/ 4922520 h 5273040"/>
                <a:gd name="connsiteX9" fmla="*/ 723900 w 12504420"/>
                <a:gd name="connsiteY9" fmla="*/ 4884420 h 5273040"/>
                <a:gd name="connsiteX10" fmla="*/ 784860 w 12504420"/>
                <a:gd name="connsiteY10" fmla="*/ 4884420 h 5273040"/>
                <a:gd name="connsiteX11" fmla="*/ 815340 w 12504420"/>
                <a:gd name="connsiteY11" fmla="*/ 4922520 h 5273040"/>
                <a:gd name="connsiteX12" fmla="*/ 861060 w 12504420"/>
                <a:gd name="connsiteY12" fmla="*/ 4922520 h 5273040"/>
                <a:gd name="connsiteX13" fmla="*/ 861060 w 12504420"/>
                <a:gd name="connsiteY13" fmla="*/ 4594860 h 5273040"/>
                <a:gd name="connsiteX14" fmla="*/ 967740 w 12504420"/>
                <a:gd name="connsiteY14" fmla="*/ 4594860 h 5273040"/>
                <a:gd name="connsiteX15" fmla="*/ 967740 w 12504420"/>
                <a:gd name="connsiteY15" fmla="*/ 4556760 h 5273040"/>
                <a:gd name="connsiteX16" fmla="*/ 1112520 w 12504420"/>
                <a:gd name="connsiteY16" fmla="*/ 4556760 h 5273040"/>
                <a:gd name="connsiteX17" fmla="*/ 1112520 w 12504420"/>
                <a:gd name="connsiteY17" fmla="*/ 4587240 h 5273040"/>
                <a:gd name="connsiteX18" fmla="*/ 1196340 w 12504420"/>
                <a:gd name="connsiteY18" fmla="*/ 4587240 h 5273040"/>
                <a:gd name="connsiteX19" fmla="*/ 1196340 w 12504420"/>
                <a:gd name="connsiteY19" fmla="*/ 4785360 h 5273040"/>
                <a:gd name="connsiteX20" fmla="*/ 1257300 w 12504420"/>
                <a:gd name="connsiteY20" fmla="*/ 4785360 h 5273040"/>
                <a:gd name="connsiteX21" fmla="*/ 1257300 w 12504420"/>
                <a:gd name="connsiteY21" fmla="*/ 4686300 h 5273040"/>
                <a:gd name="connsiteX22" fmla="*/ 1356360 w 12504420"/>
                <a:gd name="connsiteY22" fmla="*/ 4686300 h 5273040"/>
                <a:gd name="connsiteX23" fmla="*/ 1356360 w 12504420"/>
                <a:gd name="connsiteY23" fmla="*/ 4800600 h 5273040"/>
                <a:gd name="connsiteX24" fmla="*/ 1539240 w 12504420"/>
                <a:gd name="connsiteY24" fmla="*/ 4800600 h 5273040"/>
                <a:gd name="connsiteX25" fmla="*/ 1539240 w 12504420"/>
                <a:gd name="connsiteY25" fmla="*/ 4754880 h 5273040"/>
                <a:gd name="connsiteX26" fmla="*/ 1676400 w 12504420"/>
                <a:gd name="connsiteY26" fmla="*/ 4754880 h 5273040"/>
                <a:gd name="connsiteX27" fmla="*/ 1676400 w 12504420"/>
                <a:gd name="connsiteY27" fmla="*/ 4785360 h 5273040"/>
                <a:gd name="connsiteX28" fmla="*/ 1737360 w 12504420"/>
                <a:gd name="connsiteY28" fmla="*/ 4785360 h 5273040"/>
                <a:gd name="connsiteX29" fmla="*/ 1737360 w 12504420"/>
                <a:gd name="connsiteY29" fmla="*/ 4892040 h 5273040"/>
                <a:gd name="connsiteX30" fmla="*/ 1836420 w 12504420"/>
                <a:gd name="connsiteY30" fmla="*/ 4892040 h 5273040"/>
                <a:gd name="connsiteX31" fmla="*/ 1836420 w 12504420"/>
                <a:gd name="connsiteY31" fmla="*/ 4533900 h 5273040"/>
                <a:gd name="connsiteX32" fmla="*/ 1943100 w 12504420"/>
                <a:gd name="connsiteY32" fmla="*/ 4488180 h 5273040"/>
                <a:gd name="connsiteX33" fmla="*/ 2065020 w 12504420"/>
                <a:gd name="connsiteY33" fmla="*/ 4488180 h 5273040"/>
                <a:gd name="connsiteX34" fmla="*/ 2186940 w 12504420"/>
                <a:gd name="connsiteY34" fmla="*/ 4533900 h 5273040"/>
                <a:gd name="connsiteX35" fmla="*/ 2186940 w 12504420"/>
                <a:gd name="connsiteY35" fmla="*/ 4625340 h 5273040"/>
                <a:gd name="connsiteX36" fmla="*/ 2217420 w 12504420"/>
                <a:gd name="connsiteY36" fmla="*/ 4625340 h 5273040"/>
                <a:gd name="connsiteX37" fmla="*/ 2217420 w 12504420"/>
                <a:gd name="connsiteY37" fmla="*/ 4991100 h 5273040"/>
                <a:gd name="connsiteX38" fmla="*/ 2255520 w 12504420"/>
                <a:gd name="connsiteY38" fmla="*/ 4907280 h 5273040"/>
                <a:gd name="connsiteX39" fmla="*/ 2308860 w 12504420"/>
                <a:gd name="connsiteY39" fmla="*/ 4914900 h 5273040"/>
                <a:gd name="connsiteX40" fmla="*/ 2308860 w 12504420"/>
                <a:gd name="connsiteY40" fmla="*/ 4564380 h 5273040"/>
                <a:gd name="connsiteX41" fmla="*/ 2346960 w 12504420"/>
                <a:gd name="connsiteY41" fmla="*/ 4549140 h 5273040"/>
                <a:gd name="connsiteX42" fmla="*/ 2346960 w 12504420"/>
                <a:gd name="connsiteY42" fmla="*/ 4511040 h 5273040"/>
                <a:gd name="connsiteX43" fmla="*/ 2385060 w 12504420"/>
                <a:gd name="connsiteY43" fmla="*/ 4488180 h 5273040"/>
                <a:gd name="connsiteX44" fmla="*/ 2628900 w 12504420"/>
                <a:gd name="connsiteY44" fmla="*/ 4488180 h 5273040"/>
                <a:gd name="connsiteX45" fmla="*/ 2628900 w 12504420"/>
                <a:gd name="connsiteY45" fmla="*/ 4320540 h 5273040"/>
                <a:gd name="connsiteX46" fmla="*/ 2964180 w 12504420"/>
                <a:gd name="connsiteY46" fmla="*/ 4320540 h 5273040"/>
                <a:gd name="connsiteX47" fmla="*/ 2964180 w 12504420"/>
                <a:gd name="connsiteY47" fmla="*/ 4960620 h 5273040"/>
                <a:gd name="connsiteX48" fmla="*/ 3093720 w 12504420"/>
                <a:gd name="connsiteY48" fmla="*/ 4960620 h 5273040"/>
                <a:gd name="connsiteX49" fmla="*/ 3093720 w 12504420"/>
                <a:gd name="connsiteY49" fmla="*/ 4846320 h 5273040"/>
                <a:gd name="connsiteX50" fmla="*/ 3375660 w 12504420"/>
                <a:gd name="connsiteY50" fmla="*/ 4846320 h 5273040"/>
                <a:gd name="connsiteX51" fmla="*/ 3375660 w 12504420"/>
                <a:gd name="connsiteY51" fmla="*/ 4747260 h 5273040"/>
                <a:gd name="connsiteX52" fmla="*/ 3749040 w 12504420"/>
                <a:gd name="connsiteY52" fmla="*/ 4747260 h 5273040"/>
                <a:gd name="connsiteX53" fmla="*/ 3749040 w 12504420"/>
                <a:gd name="connsiteY53" fmla="*/ 4914900 h 5273040"/>
                <a:gd name="connsiteX54" fmla="*/ 3886200 w 12504420"/>
                <a:gd name="connsiteY54" fmla="*/ 4914900 h 5273040"/>
                <a:gd name="connsiteX55" fmla="*/ 3886200 w 12504420"/>
                <a:gd name="connsiteY55" fmla="*/ 4861560 h 5273040"/>
                <a:gd name="connsiteX56" fmla="*/ 4114800 w 12504420"/>
                <a:gd name="connsiteY56" fmla="*/ 4861560 h 5273040"/>
                <a:gd name="connsiteX57" fmla="*/ 4732020 w 12504420"/>
                <a:gd name="connsiteY57" fmla="*/ 4861560 h 5273040"/>
                <a:gd name="connsiteX58" fmla="*/ 4732020 w 12504420"/>
                <a:gd name="connsiteY58" fmla="*/ 4572000 h 5273040"/>
                <a:gd name="connsiteX59" fmla="*/ 4945380 w 12504420"/>
                <a:gd name="connsiteY59" fmla="*/ 4587240 h 5273040"/>
                <a:gd name="connsiteX60" fmla="*/ 4945380 w 12504420"/>
                <a:gd name="connsiteY60" fmla="*/ 4838700 h 5273040"/>
                <a:gd name="connsiteX61" fmla="*/ 5036820 w 12504420"/>
                <a:gd name="connsiteY61" fmla="*/ 4838700 h 5273040"/>
                <a:gd name="connsiteX62" fmla="*/ 5036820 w 12504420"/>
                <a:gd name="connsiteY62" fmla="*/ 4937760 h 5273040"/>
                <a:gd name="connsiteX63" fmla="*/ 5173980 w 12504420"/>
                <a:gd name="connsiteY63" fmla="*/ 4937760 h 5273040"/>
                <a:gd name="connsiteX64" fmla="*/ 5173980 w 12504420"/>
                <a:gd name="connsiteY64" fmla="*/ 5059680 h 5273040"/>
                <a:gd name="connsiteX65" fmla="*/ 5227320 w 12504420"/>
                <a:gd name="connsiteY65" fmla="*/ 5059680 h 5273040"/>
                <a:gd name="connsiteX66" fmla="*/ 5227320 w 12504420"/>
                <a:gd name="connsiteY66" fmla="*/ 5158740 h 5273040"/>
                <a:gd name="connsiteX67" fmla="*/ 5334000 w 12504420"/>
                <a:gd name="connsiteY67" fmla="*/ 5158740 h 5273040"/>
                <a:gd name="connsiteX68" fmla="*/ 5334000 w 12504420"/>
                <a:gd name="connsiteY68" fmla="*/ 5219700 h 5273040"/>
                <a:gd name="connsiteX69" fmla="*/ 5425440 w 12504420"/>
                <a:gd name="connsiteY69" fmla="*/ 5219700 h 5273040"/>
                <a:gd name="connsiteX70" fmla="*/ 5425440 w 12504420"/>
                <a:gd name="connsiteY70" fmla="*/ 5013960 h 5273040"/>
                <a:gd name="connsiteX71" fmla="*/ 5623560 w 12504420"/>
                <a:gd name="connsiteY71" fmla="*/ 5013960 h 5273040"/>
                <a:gd name="connsiteX72" fmla="*/ 5623560 w 12504420"/>
                <a:gd name="connsiteY72" fmla="*/ 5265420 h 5273040"/>
                <a:gd name="connsiteX73" fmla="*/ 5958840 w 12504420"/>
                <a:gd name="connsiteY73" fmla="*/ 5265420 h 5273040"/>
                <a:gd name="connsiteX74" fmla="*/ 5989320 w 12504420"/>
                <a:gd name="connsiteY74" fmla="*/ 5265420 h 5273040"/>
                <a:gd name="connsiteX75" fmla="*/ 5989320 w 12504420"/>
                <a:gd name="connsiteY75" fmla="*/ 4998720 h 5273040"/>
                <a:gd name="connsiteX76" fmla="*/ 6042660 w 12504420"/>
                <a:gd name="connsiteY76" fmla="*/ 4975860 h 5273040"/>
                <a:gd name="connsiteX77" fmla="*/ 6042660 w 12504420"/>
                <a:gd name="connsiteY77" fmla="*/ 4853940 h 5273040"/>
                <a:gd name="connsiteX78" fmla="*/ 6134100 w 12504420"/>
                <a:gd name="connsiteY78" fmla="*/ 4754880 h 5273040"/>
                <a:gd name="connsiteX79" fmla="*/ 6217920 w 12504420"/>
                <a:gd name="connsiteY79" fmla="*/ 4869180 h 5273040"/>
                <a:gd name="connsiteX80" fmla="*/ 6217920 w 12504420"/>
                <a:gd name="connsiteY80" fmla="*/ 4975860 h 5273040"/>
                <a:gd name="connsiteX81" fmla="*/ 6400800 w 12504420"/>
                <a:gd name="connsiteY81" fmla="*/ 4975860 h 5273040"/>
                <a:gd name="connsiteX82" fmla="*/ 6400800 w 12504420"/>
                <a:gd name="connsiteY82" fmla="*/ 4594860 h 5273040"/>
                <a:gd name="connsiteX83" fmla="*/ 6438900 w 12504420"/>
                <a:gd name="connsiteY83" fmla="*/ 4594860 h 5273040"/>
                <a:gd name="connsiteX84" fmla="*/ 6438900 w 12504420"/>
                <a:gd name="connsiteY84" fmla="*/ 4518660 h 5273040"/>
                <a:gd name="connsiteX85" fmla="*/ 6522720 w 12504420"/>
                <a:gd name="connsiteY85" fmla="*/ 4518660 h 5273040"/>
                <a:gd name="connsiteX86" fmla="*/ 6522720 w 12504420"/>
                <a:gd name="connsiteY86" fmla="*/ 4457700 h 5273040"/>
                <a:gd name="connsiteX87" fmla="*/ 6576060 w 12504420"/>
                <a:gd name="connsiteY87" fmla="*/ 4434840 h 5273040"/>
                <a:gd name="connsiteX88" fmla="*/ 6819900 w 12504420"/>
                <a:gd name="connsiteY88" fmla="*/ 4434840 h 5273040"/>
                <a:gd name="connsiteX89" fmla="*/ 6819900 w 12504420"/>
                <a:gd name="connsiteY89" fmla="*/ 4518660 h 5273040"/>
                <a:gd name="connsiteX90" fmla="*/ 6903720 w 12504420"/>
                <a:gd name="connsiteY90" fmla="*/ 4518660 h 5273040"/>
                <a:gd name="connsiteX91" fmla="*/ 6903720 w 12504420"/>
                <a:gd name="connsiteY91" fmla="*/ 4953000 h 5273040"/>
                <a:gd name="connsiteX92" fmla="*/ 7018020 w 12504420"/>
                <a:gd name="connsiteY92" fmla="*/ 4953000 h 5273040"/>
                <a:gd name="connsiteX93" fmla="*/ 7018020 w 12504420"/>
                <a:gd name="connsiteY93" fmla="*/ 4579620 h 5273040"/>
                <a:gd name="connsiteX94" fmla="*/ 7200900 w 12504420"/>
                <a:gd name="connsiteY94" fmla="*/ 4541520 h 5273040"/>
                <a:gd name="connsiteX95" fmla="*/ 7277100 w 12504420"/>
                <a:gd name="connsiteY95" fmla="*/ 4541520 h 5273040"/>
                <a:gd name="connsiteX96" fmla="*/ 7277100 w 12504420"/>
                <a:gd name="connsiteY96" fmla="*/ 4267200 h 5273040"/>
                <a:gd name="connsiteX97" fmla="*/ 7299960 w 12504420"/>
                <a:gd name="connsiteY97" fmla="*/ 4267200 h 5273040"/>
                <a:gd name="connsiteX98" fmla="*/ 7833360 w 12504420"/>
                <a:gd name="connsiteY98" fmla="*/ 4267200 h 5273040"/>
                <a:gd name="connsiteX99" fmla="*/ 7833360 w 12504420"/>
                <a:gd name="connsiteY99" fmla="*/ 4358640 h 5273040"/>
                <a:gd name="connsiteX100" fmla="*/ 8031480 w 12504420"/>
                <a:gd name="connsiteY100" fmla="*/ 4358640 h 5273040"/>
                <a:gd name="connsiteX101" fmla="*/ 8031480 w 12504420"/>
                <a:gd name="connsiteY101" fmla="*/ 4549140 h 5273040"/>
                <a:gd name="connsiteX102" fmla="*/ 8542020 w 12504420"/>
                <a:gd name="connsiteY102" fmla="*/ 4549140 h 5273040"/>
                <a:gd name="connsiteX103" fmla="*/ 8542020 w 12504420"/>
                <a:gd name="connsiteY103" fmla="*/ 4587240 h 5273040"/>
                <a:gd name="connsiteX104" fmla="*/ 8663940 w 12504420"/>
                <a:gd name="connsiteY104" fmla="*/ 4587240 h 5273040"/>
                <a:gd name="connsiteX105" fmla="*/ 8663940 w 12504420"/>
                <a:gd name="connsiteY105" fmla="*/ 4640580 h 5273040"/>
                <a:gd name="connsiteX106" fmla="*/ 8763000 w 12504420"/>
                <a:gd name="connsiteY106" fmla="*/ 4640580 h 5273040"/>
                <a:gd name="connsiteX107" fmla="*/ 8763000 w 12504420"/>
                <a:gd name="connsiteY107" fmla="*/ 4762500 h 5273040"/>
                <a:gd name="connsiteX108" fmla="*/ 8823960 w 12504420"/>
                <a:gd name="connsiteY108" fmla="*/ 4762500 h 5273040"/>
                <a:gd name="connsiteX109" fmla="*/ 8823960 w 12504420"/>
                <a:gd name="connsiteY109" fmla="*/ 4701540 h 5273040"/>
                <a:gd name="connsiteX110" fmla="*/ 8915400 w 12504420"/>
                <a:gd name="connsiteY110" fmla="*/ 4701540 h 5273040"/>
                <a:gd name="connsiteX111" fmla="*/ 8915400 w 12504420"/>
                <a:gd name="connsiteY111" fmla="*/ 4678680 h 5273040"/>
                <a:gd name="connsiteX112" fmla="*/ 9067800 w 12504420"/>
                <a:gd name="connsiteY112" fmla="*/ 4678680 h 5273040"/>
                <a:gd name="connsiteX113" fmla="*/ 9067800 w 12504420"/>
                <a:gd name="connsiteY113" fmla="*/ 4716780 h 5273040"/>
                <a:gd name="connsiteX114" fmla="*/ 9189720 w 12504420"/>
                <a:gd name="connsiteY114" fmla="*/ 4716780 h 5273040"/>
                <a:gd name="connsiteX115" fmla="*/ 9189720 w 12504420"/>
                <a:gd name="connsiteY115" fmla="*/ 5052060 h 5273040"/>
                <a:gd name="connsiteX116" fmla="*/ 9486900 w 12504420"/>
                <a:gd name="connsiteY116" fmla="*/ 5052060 h 5273040"/>
                <a:gd name="connsiteX117" fmla="*/ 9486900 w 12504420"/>
                <a:gd name="connsiteY117" fmla="*/ 5273040 h 5273040"/>
                <a:gd name="connsiteX118" fmla="*/ 9532620 w 12504420"/>
                <a:gd name="connsiteY118" fmla="*/ 5273040 h 5273040"/>
                <a:gd name="connsiteX119" fmla="*/ 9532620 w 12504420"/>
                <a:gd name="connsiteY119" fmla="*/ 4739640 h 5273040"/>
                <a:gd name="connsiteX120" fmla="*/ 9669780 w 12504420"/>
                <a:gd name="connsiteY120" fmla="*/ 4724400 h 5273040"/>
                <a:gd name="connsiteX121" fmla="*/ 9669780 w 12504420"/>
                <a:gd name="connsiteY121" fmla="*/ 4686300 h 5273040"/>
                <a:gd name="connsiteX122" fmla="*/ 9890760 w 12504420"/>
                <a:gd name="connsiteY122" fmla="*/ 4648200 h 5273040"/>
                <a:gd name="connsiteX123" fmla="*/ 9890760 w 12504420"/>
                <a:gd name="connsiteY123" fmla="*/ 4732020 h 5273040"/>
                <a:gd name="connsiteX124" fmla="*/ 9944100 w 12504420"/>
                <a:gd name="connsiteY124" fmla="*/ 4732020 h 5273040"/>
                <a:gd name="connsiteX125" fmla="*/ 9944100 w 12504420"/>
                <a:gd name="connsiteY125" fmla="*/ 4709160 h 5273040"/>
                <a:gd name="connsiteX126" fmla="*/ 10043160 w 12504420"/>
                <a:gd name="connsiteY126" fmla="*/ 4678680 h 5273040"/>
                <a:gd name="connsiteX127" fmla="*/ 10043160 w 12504420"/>
                <a:gd name="connsiteY127" fmla="*/ 4747260 h 5273040"/>
                <a:gd name="connsiteX128" fmla="*/ 10111740 w 12504420"/>
                <a:gd name="connsiteY128" fmla="*/ 4747260 h 5273040"/>
                <a:gd name="connsiteX129" fmla="*/ 10111740 w 12504420"/>
                <a:gd name="connsiteY129" fmla="*/ 4709160 h 5273040"/>
                <a:gd name="connsiteX130" fmla="*/ 10264140 w 12504420"/>
                <a:gd name="connsiteY130" fmla="*/ 4709160 h 5273040"/>
                <a:gd name="connsiteX131" fmla="*/ 10408920 w 12504420"/>
                <a:gd name="connsiteY131" fmla="*/ 4953000 h 5273040"/>
                <a:gd name="connsiteX132" fmla="*/ 10584180 w 12504420"/>
                <a:gd name="connsiteY132" fmla="*/ 4953000 h 5273040"/>
                <a:gd name="connsiteX133" fmla="*/ 10584180 w 12504420"/>
                <a:gd name="connsiteY133" fmla="*/ 4434840 h 5273040"/>
                <a:gd name="connsiteX134" fmla="*/ 10690860 w 12504420"/>
                <a:gd name="connsiteY134" fmla="*/ 4335780 h 5273040"/>
                <a:gd name="connsiteX135" fmla="*/ 10934700 w 12504420"/>
                <a:gd name="connsiteY135" fmla="*/ 4328160 h 5273040"/>
                <a:gd name="connsiteX136" fmla="*/ 10934700 w 12504420"/>
                <a:gd name="connsiteY136" fmla="*/ 4236720 h 5273040"/>
                <a:gd name="connsiteX137" fmla="*/ 11018520 w 12504420"/>
                <a:gd name="connsiteY137" fmla="*/ 4213860 h 5273040"/>
                <a:gd name="connsiteX138" fmla="*/ 11163300 w 12504420"/>
                <a:gd name="connsiteY138" fmla="*/ 4213860 h 5273040"/>
                <a:gd name="connsiteX139" fmla="*/ 11163300 w 12504420"/>
                <a:gd name="connsiteY139" fmla="*/ 4305300 h 5273040"/>
                <a:gd name="connsiteX140" fmla="*/ 11262360 w 12504420"/>
                <a:gd name="connsiteY140" fmla="*/ 4305300 h 5273040"/>
                <a:gd name="connsiteX141" fmla="*/ 11262360 w 12504420"/>
                <a:gd name="connsiteY141" fmla="*/ 4876800 h 5273040"/>
                <a:gd name="connsiteX142" fmla="*/ 11452860 w 12504420"/>
                <a:gd name="connsiteY142" fmla="*/ 4876800 h 5273040"/>
                <a:gd name="connsiteX143" fmla="*/ 11452860 w 12504420"/>
                <a:gd name="connsiteY143" fmla="*/ 4930140 h 5273040"/>
                <a:gd name="connsiteX144" fmla="*/ 11567160 w 12504420"/>
                <a:gd name="connsiteY144" fmla="*/ 4930140 h 5273040"/>
                <a:gd name="connsiteX145" fmla="*/ 11567160 w 12504420"/>
                <a:gd name="connsiteY145" fmla="*/ 4960620 h 5273040"/>
                <a:gd name="connsiteX146" fmla="*/ 11635740 w 12504420"/>
                <a:gd name="connsiteY146" fmla="*/ 4960620 h 5273040"/>
                <a:gd name="connsiteX147" fmla="*/ 11635740 w 12504420"/>
                <a:gd name="connsiteY147" fmla="*/ 4975860 h 5273040"/>
                <a:gd name="connsiteX148" fmla="*/ 11711940 w 12504420"/>
                <a:gd name="connsiteY148" fmla="*/ 4975860 h 5273040"/>
                <a:gd name="connsiteX149" fmla="*/ 11711940 w 12504420"/>
                <a:gd name="connsiteY149" fmla="*/ 4945380 h 5273040"/>
                <a:gd name="connsiteX150" fmla="*/ 11795760 w 12504420"/>
                <a:gd name="connsiteY150" fmla="*/ 4945380 h 5273040"/>
                <a:gd name="connsiteX151" fmla="*/ 11795760 w 12504420"/>
                <a:gd name="connsiteY151" fmla="*/ 4838700 h 5273040"/>
                <a:gd name="connsiteX152" fmla="*/ 11902440 w 12504420"/>
                <a:gd name="connsiteY152" fmla="*/ 4838700 h 5273040"/>
                <a:gd name="connsiteX153" fmla="*/ 11902440 w 12504420"/>
                <a:gd name="connsiteY153" fmla="*/ 4754880 h 5273040"/>
                <a:gd name="connsiteX154" fmla="*/ 12024360 w 12504420"/>
                <a:gd name="connsiteY154" fmla="*/ 4754880 h 5273040"/>
                <a:gd name="connsiteX155" fmla="*/ 12024360 w 12504420"/>
                <a:gd name="connsiteY155" fmla="*/ 4815840 h 5273040"/>
                <a:gd name="connsiteX156" fmla="*/ 12192000 w 12504420"/>
                <a:gd name="connsiteY156" fmla="*/ 4815840 h 5273040"/>
                <a:gd name="connsiteX157" fmla="*/ 12192000 w 12504420"/>
                <a:gd name="connsiteY157" fmla="*/ 4838700 h 5273040"/>
                <a:gd name="connsiteX158" fmla="*/ 12306300 w 12504420"/>
                <a:gd name="connsiteY158" fmla="*/ 4838700 h 5273040"/>
                <a:gd name="connsiteX159" fmla="*/ 12306300 w 12504420"/>
                <a:gd name="connsiteY159" fmla="*/ 4861560 h 5273040"/>
                <a:gd name="connsiteX160" fmla="*/ 12504420 w 12504420"/>
                <a:gd name="connsiteY160" fmla="*/ 4861560 h 5273040"/>
                <a:gd name="connsiteX161" fmla="*/ 12504420 w 12504420"/>
                <a:gd name="connsiteY161" fmla="*/ 0 h 5273040"/>
                <a:gd name="connsiteX162" fmla="*/ 0 w 12504420"/>
                <a:gd name="connsiteY162" fmla="*/ 0 h 5273040"/>
                <a:gd name="connsiteX163" fmla="*/ 45720 w 12504420"/>
                <a:gd name="connsiteY163" fmla="*/ 4716780 h 527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2504420" h="5273040">
                  <a:moveTo>
                    <a:pt x="45720" y="4716780"/>
                  </a:moveTo>
                  <a:lnTo>
                    <a:pt x="274320" y="4709160"/>
                  </a:lnTo>
                  <a:lnTo>
                    <a:pt x="281940" y="4831080"/>
                  </a:lnTo>
                  <a:lnTo>
                    <a:pt x="358140" y="4831080"/>
                  </a:lnTo>
                  <a:lnTo>
                    <a:pt x="365760" y="4876800"/>
                  </a:lnTo>
                  <a:lnTo>
                    <a:pt x="518160" y="4876800"/>
                  </a:lnTo>
                  <a:lnTo>
                    <a:pt x="518160" y="5059680"/>
                  </a:lnTo>
                  <a:lnTo>
                    <a:pt x="670560" y="5059680"/>
                  </a:lnTo>
                  <a:lnTo>
                    <a:pt x="678180" y="4922520"/>
                  </a:lnTo>
                  <a:lnTo>
                    <a:pt x="723900" y="4884420"/>
                  </a:lnTo>
                  <a:lnTo>
                    <a:pt x="784860" y="4884420"/>
                  </a:lnTo>
                  <a:lnTo>
                    <a:pt x="815340" y="4922520"/>
                  </a:lnTo>
                  <a:lnTo>
                    <a:pt x="861060" y="4922520"/>
                  </a:lnTo>
                  <a:lnTo>
                    <a:pt x="861060" y="4594860"/>
                  </a:lnTo>
                  <a:lnTo>
                    <a:pt x="967740" y="4594860"/>
                  </a:lnTo>
                  <a:lnTo>
                    <a:pt x="967740" y="4556760"/>
                  </a:lnTo>
                  <a:lnTo>
                    <a:pt x="1112520" y="4556760"/>
                  </a:lnTo>
                  <a:lnTo>
                    <a:pt x="1112520" y="4587240"/>
                  </a:lnTo>
                  <a:lnTo>
                    <a:pt x="1196340" y="4587240"/>
                  </a:lnTo>
                  <a:lnTo>
                    <a:pt x="1196340" y="4785360"/>
                  </a:lnTo>
                  <a:lnTo>
                    <a:pt x="1257300" y="4785360"/>
                  </a:lnTo>
                  <a:lnTo>
                    <a:pt x="1257300" y="4686300"/>
                  </a:lnTo>
                  <a:lnTo>
                    <a:pt x="1356360" y="4686300"/>
                  </a:lnTo>
                  <a:lnTo>
                    <a:pt x="1356360" y="4800600"/>
                  </a:lnTo>
                  <a:lnTo>
                    <a:pt x="1539240" y="4800600"/>
                  </a:lnTo>
                  <a:lnTo>
                    <a:pt x="1539240" y="4754880"/>
                  </a:lnTo>
                  <a:lnTo>
                    <a:pt x="1676400" y="4754880"/>
                  </a:lnTo>
                  <a:lnTo>
                    <a:pt x="1676400" y="4785360"/>
                  </a:lnTo>
                  <a:lnTo>
                    <a:pt x="1737360" y="4785360"/>
                  </a:lnTo>
                  <a:lnTo>
                    <a:pt x="1737360" y="4892040"/>
                  </a:lnTo>
                  <a:lnTo>
                    <a:pt x="1836420" y="4892040"/>
                  </a:lnTo>
                  <a:lnTo>
                    <a:pt x="1836420" y="4533900"/>
                  </a:lnTo>
                  <a:lnTo>
                    <a:pt x="1943100" y="4488180"/>
                  </a:lnTo>
                  <a:lnTo>
                    <a:pt x="2065020" y="4488180"/>
                  </a:lnTo>
                  <a:lnTo>
                    <a:pt x="2186940" y="4533900"/>
                  </a:lnTo>
                  <a:lnTo>
                    <a:pt x="2186940" y="4625340"/>
                  </a:lnTo>
                  <a:lnTo>
                    <a:pt x="2217420" y="4625340"/>
                  </a:lnTo>
                  <a:lnTo>
                    <a:pt x="2217420" y="4991100"/>
                  </a:lnTo>
                  <a:lnTo>
                    <a:pt x="2255520" y="4907280"/>
                  </a:lnTo>
                  <a:lnTo>
                    <a:pt x="2308860" y="4914900"/>
                  </a:lnTo>
                  <a:lnTo>
                    <a:pt x="2308860" y="4564380"/>
                  </a:lnTo>
                  <a:lnTo>
                    <a:pt x="2346960" y="4549140"/>
                  </a:lnTo>
                  <a:lnTo>
                    <a:pt x="2346960" y="4511040"/>
                  </a:lnTo>
                  <a:lnTo>
                    <a:pt x="2385060" y="4488180"/>
                  </a:lnTo>
                  <a:lnTo>
                    <a:pt x="2628900" y="4488180"/>
                  </a:lnTo>
                  <a:lnTo>
                    <a:pt x="2628900" y="4320540"/>
                  </a:lnTo>
                  <a:lnTo>
                    <a:pt x="2964180" y="4320540"/>
                  </a:lnTo>
                  <a:lnTo>
                    <a:pt x="2964180" y="4960620"/>
                  </a:lnTo>
                  <a:lnTo>
                    <a:pt x="3093720" y="4960620"/>
                  </a:lnTo>
                  <a:lnTo>
                    <a:pt x="3093720" y="4846320"/>
                  </a:lnTo>
                  <a:lnTo>
                    <a:pt x="3375660" y="4846320"/>
                  </a:lnTo>
                  <a:lnTo>
                    <a:pt x="3375660" y="4747260"/>
                  </a:lnTo>
                  <a:lnTo>
                    <a:pt x="3749040" y="4747260"/>
                  </a:lnTo>
                  <a:lnTo>
                    <a:pt x="3749040" y="4914900"/>
                  </a:lnTo>
                  <a:lnTo>
                    <a:pt x="3886200" y="4914900"/>
                  </a:lnTo>
                  <a:lnTo>
                    <a:pt x="3886200" y="4861560"/>
                  </a:lnTo>
                  <a:lnTo>
                    <a:pt x="4114800" y="4861560"/>
                  </a:lnTo>
                  <a:lnTo>
                    <a:pt x="4732020" y="4861560"/>
                  </a:lnTo>
                  <a:lnTo>
                    <a:pt x="4732020" y="4572000"/>
                  </a:lnTo>
                  <a:lnTo>
                    <a:pt x="4945380" y="4587240"/>
                  </a:lnTo>
                  <a:lnTo>
                    <a:pt x="4945380" y="4838700"/>
                  </a:lnTo>
                  <a:lnTo>
                    <a:pt x="5036820" y="4838700"/>
                  </a:lnTo>
                  <a:lnTo>
                    <a:pt x="5036820" y="4937760"/>
                  </a:lnTo>
                  <a:lnTo>
                    <a:pt x="5173980" y="4937760"/>
                  </a:lnTo>
                  <a:lnTo>
                    <a:pt x="5173980" y="5059680"/>
                  </a:lnTo>
                  <a:lnTo>
                    <a:pt x="5227320" y="5059680"/>
                  </a:lnTo>
                  <a:lnTo>
                    <a:pt x="5227320" y="5158740"/>
                  </a:lnTo>
                  <a:lnTo>
                    <a:pt x="5334000" y="5158740"/>
                  </a:lnTo>
                  <a:lnTo>
                    <a:pt x="5334000" y="5219700"/>
                  </a:lnTo>
                  <a:lnTo>
                    <a:pt x="5425440" y="5219700"/>
                  </a:lnTo>
                  <a:lnTo>
                    <a:pt x="5425440" y="5013960"/>
                  </a:lnTo>
                  <a:lnTo>
                    <a:pt x="5623560" y="5013960"/>
                  </a:lnTo>
                  <a:lnTo>
                    <a:pt x="5623560" y="5265420"/>
                  </a:lnTo>
                  <a:lnTo>
                    <a:pt x="5958840" y="5265420"/>
                  </a:lnTo>
                  <a:lnTo>
                    <a:pt x="5989320" y="5265420"/>
                  </a:lnTo>
                  <a:lnTo>
                    <a:pt x="5989320" y="4998720"/>
                  </a:lnTo>
                  <a:lnTo>
                    <a:pt x="6042660" y="4975860"/>
                  </a:lnTo>
                  <a:lnTo>
                    <a:pt x="6042660" y="4853940"/>
                  </a:lnTo>
                  <a:lnTo>
                    <a:pt x="6134100" y="4754880"/>
                  </a:lnTo>
                  <a:lnTo>
                    <a:pt x="6217920" y="4869180"/>
                  </a:lnTo>
                  <a:lnTo>
                    <a:pt x="6217920" y="4975860"/>
                  </a:lnTo>
                  <a:lnTo>
                    <a:pt x="6400800" y="4975860"/>
                  </a:lnTo>
                  <a:lnTo>
                    <a:pt x="6400800" y="4594860"/>
                  </a:lnTo>
                  <a:lnTo>
                    <a:pt x="6438900" y="4594860"/>
                  </a:lnTo>
                  <a:lnTo>
                    <a:pt x="6438900" y="4518660"/>
                  </a:lnTo>
                  <a:lnTo>
                    <a:pt x="6522720" y="4518660"/>
                  </a:lnTo>
                  <a:lnTo>
                    <a:pt x="6522720" y="4457700"/>
                  </a:lnTo>
                  <a:lnTo>
                    <a:pt x="6576060" y="4434840"/>
                  </a:lnTo>
                  <a:lnTo>
                    <a:pt x="6819900" y="4434840"/>
                  </a:lnTo>
                  <a:lnTo>
                    <a:pt x="6819900" y="4518660"/>
                  </a:lnTo>
                  <a:lnTo>
                    <a:pt x="6903720" y="4518660"/>
                  </a:lnTo>
                  <a:lnTo>
                    <a:pt x="6903720" y="4953000"/>
                  </a:lnTo>
                  <a:lnTo>
                    <a:pt x="7018020" y="4953000"/>
                  </a:lnTo>
                  <a:lnTo>
                    <a:pt x="7018020" y="4579620"/>
                  </a:lnTo>
                  <a:lnTo>
                    <a:pt x="7200900" y="4541520"/>
                  </a:lnTo>
                  <a:lnTo>
                    <a:pt x="7277100" y="4541520"/>
                  </a:lnTo>
                  <a:lnTo>
                    <a:pt x="7277100" y="4267200"/>
                  </a:lnTo>
                  <a:lnTo>
                    <a:pt x="7299960" y="4267200"/>
                  </a:lnTo>
                  <a:lnTo>
                    <a:pt x="7833360" y="4267200"/>
                  </a:lnTo>
                  <a:lnTo>
                    <a:pt x="7833360" y="4358640"/>
                  </a:lnTo>
                  <a:lnTo>
                    <a:pt x="8031480" y="4358640"/>
                  </a:lnTo>
                  <a:lnTo>
                    <a:pt x="8031480" y="4549140"/>
                  </a:lnTo>
                  <a:lnTo>
                    <a:pt x="8542020" y="4549140"/>
                  </a:lnTo>
                  <a:lnTo>
                    <a:pt x="8542020" y="4587240"/>
                  </a:lnTo>
                  <a:lnTo>
                    <a:pt x="8663940" y="4587240"/>
                  </a:lnTo>
                  <a:lnTo>
                    <a:pt x="8663940" y="4640580"/>
                  </a:lnTo>
                  <a:lnTo>
                    <a:pt x="8763000" y="4640580"/>
                  </a:lnTo>
                  <a:lnTo>
                    <a:pt x="8763000" y="4762500"/>
                  </a:lnTo>
                  <a:lnTo>
                    <a:pt x="8823960" y="4762500"/>
                  </a:lnTo>
                  <a:lnTo>
                    <a:pt x="8823960" y="4701540"/>
                  </a:lnTo>
                  <a:lnTo>
                    <a:pt x="8915400" y="4701540"/>
                  </a:lnTo>
                  <a:lnTo>
                    <a:pt x="8915400" y="4678680"/>
                  </a:lnTo>
                  <a:lnTo>
                    <a:pt x="9067800" y="4678680"/>
                  </a:lnTo>
                  <a:lnTo>
                    <a:pt x="9067800" y="4716780"/>
                  </a:lnTo>
                  <a:lnTo>
                    <a:pt x="9189720" y="4716780"/>
                  </a:lnTo>
                  <a:lnTo>
                    <a:pt x="9189720" y="5052060"/>
                  </a:lnTo>
                  <a:lnTo>
                    <a:pt x="9486900" y="5052060"/>
                  </a:lnTo>
                  <a:lnTo>
                    <a:pt x="9486900" y="5273040"/>
                  </a:lnTo>
                  <a:lnTo>
                    <a:pt x="9532620" y="5273040"/>
                  </a:lnTo>
                  <a:lnTo>
                    <a:pt x="9532620" y="4739640"/>
                  </a:lnTo>
                  <a:lnTo>
                    <a:pt x="9669780" y="4724400"/>
                  </a:lnTo>
                  <a:lnTo>
                    <a:pt x="9669780" y="4686300"/>
                  </a:lnTo>
                  <a:lnTo>
                    <a:pt x="9890760" y="4648200"/>
                  </a:lnTo>
                  <a:lnTo>
                    <a:pt x="9890760" y="4732020"/>
                  </a:lnTo>
                  <a:lnTo>
                    <a:pt x="9944100" y="4732020"/>
                  </a:lnTo>
                  <a:lnTo>
                    <a:pt x="9944100" y="4709160"/>
                  </a:lnTo>
                  <a:lnTo>
                    <a:pt x="10043160" y="4678680"/>
                  </a:lnTo>
                  <a:lnTo>
                    <a:pt x="10043160" y="4747260"/>
                  </a:lnTo>
                  <a:lnTo>
                    <a:pt x="10111740" y="4747260"/>
                  </a:lnTo>
                  <a:lnTo>
                    <a:pt x="10111740" y="4709160"/>
                  </a:lnTo>
                  <a:lnTo>
                    <a:pt x="10264140" y="4709160"/>
                  </a:lnTo>
                  <a:lnTo>
                    <a:pt x="10408920" y="4953000"/>
                  </a:lnTo>
                  <a:lnTo>
                    <a:pt x="10584180" y="4953000"/>
                  </a:lnTo>
                  <a:lnTo>
                    <a:pt x="10584180" y="4434840"/>
                  </a:lnTo>
                  <a:lnTo>
                    <a:pt x="10690860" y="4335780"/>
                  </a:lnTo>
                  <a:lnTo>
                    <a:pt x="10934700" y="4328160"/>
                  </a:lnTo>
                  <a:lnTo>
                    <a:pt x="10934700" y="4236720"/>
                  </a:lnTo>
                  <a:lnTo>
                    <a:pt x="11018520" y="4213860"/>
                  </a:lnTo>
                  <a:lnTo>
                    <a:pt x="11163300" y="4213860"/>
                  </a:lnTo>
                  <a:lnTo>
                    <a:pt x="11163300" y="4305300"/>
                  </a:lnTo>
                  <a:lnTo>
                    <a:pt x="11262360" y="4305300"/>
                  </a:lnTo>
                  <a:lnTo>
                    <a:pt x="11262360" y="4876800"/>
                  </a:lnTo>
                  <a:lnTo>
                    <a:pt x="11452860" y="4876800"/>
                  </a:lnTo>
                  <a:lnTo>
                    <a:pt x="11452860" y="4930140"/>
                  </a:lnTo>
                  <a:lnTo>
                    <a:pt x="11567160" y="4930140"/>
                  </a:lnTo>
                  <a:lnTo>
                    <a:pt x="11567160" y="4960620"/>
                  </a:lnTo>
                  <a:lnTo>
                    <a:pt x="11635740" y="4960620"/>
                  </a:lnTo>
                  <a:lnTo>
                    <a:pt x="11635740" y="4975860"/>
                  </a:lnTo>
                  <a:lnTo>
                    <a:pt x="11711940" y="4975860"/>
                  </a:lnTo>
                  <a:lnTo>
                    <a:pt x="11711940" y="4945380"/>
                  </a:lnTo>
                  <a:lnTo>
                    <a:pt x="11795760" y="4945380"/>
                  </a:lnTo>
                  <a:lnTo>
                    <a:pt x="11795760" y="4838700"/>
                  </a:lnTo>
                  <a:lnTo>
                    <a:pt x="11902440" y="4838700"/>
                  </a:lnTo>
                  <a:lnTo>
                    <a:pt x="11902440" y="4754880"/>
                  </a:lnTo>
                  <a:lnTo>
                    <a:pt x="12024360" y="4754880"/>
                  </a:lnTo>
                  <a:lnTo>
                    <a:pt x="12024360" y="4815840"/>
                  </a:lnTo>
                  <a:lnTo>
                    <a:pt x="12192000" y="4815840"/>
                  </a:lnTo>
                  <a:lnTo>
                    <a:pt x="12192000" y="4838700"/>
                  </a:lnTo>
                  <a:lnTo>
                    <a:pt x="12306300" y="4838700"/>
                  </a:lnTo>
                  <a:lnTo>
                    <a:pt x="12306300" y="4861560"/>
                  </a:lnTo>
                  <a:lnTo>
                    <a:pt x="12504420" y="4861560"/>
                  </a:lnTo>
                  <a:lnTo>
                    <a:pt x="12504420" y="0"/>
                  </a:lnTo>
                  <a:lnTo>
                    <a:pt x="0" y="0"/>
                  </a:lnTo>
                  <a:lnTo>
                    <a:pt x="45720" y="4716780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EDC2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9778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3166" y="942447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5000+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2686" y="1754713"/>
            <a:ext cx="10515600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Chicago needs to get 5500 more 8</a:t>
            </a:r>
            <a:r>
              <a:rPr lang="en-US" altLang="zh-CN" baseline="30000" dirty="0">
                <a:solidFill>
                  <a:schemeClr val="bg1"/>
                </a:solidFill>
              </a:rPr>
              <a:t>th</a:t>
            </a:r>
            <a:r>
              <a:rPr lang="en-US" altLang="zh-CN" dirty="0">
                <a:solidFill>
                  <a:schemeClr val="bg1"/>
                </a:solidFill>
              </a:rPr>
              <a:t> graders to advanced standards, and enroll 5,100 more Black and Latino students into AP computer Science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4B08BE-91F7-945E-1CE7-64FD8DF6A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572830"/>
              </p:ext>
            </p:extLst>
          </p:nvPr>
        </p:nvGraphicFramePr>
        <p:xfrm>
          <a:off x="12828802" y="0"/>
          <a:ext cx="7058627" cy="2029290"/>
        </p:xfrm>
        <a:graphic>
          <a:graphicData uri="http://schemas.openxmlformats.org/drawingml/2006/table">
            <a:tbl>
              <a:tblPr/>
              <a:tblGrid>
                <a:gridCol w="940186">
                  <a:extLst>
                    <a:ext uri="{9D8B030D-6E8A-4147-A177-3AD203B41FA5}">
                      <a16:colId xmlns:a16="http://schemas.microsoft.com/office/drawing/2014/main" val="1423448047"/>
                    </a:ext>
                  </a:extLst>
                </a:gridCol>
                <a:gridCol w="781078">
                  <a:extLst>
                    <a:ext uri="{9D8B030D-6E8A-4147-A177-3AD203B41FA5}">
                      <a16:colId xmlns:a16="http://schemas.microsoft.com/office/drawing/2014/main" val="1242879586"/>
                    </a:ext>
                  </a:extLst>
                </a:gridCol>
                <a:gridCol w="2863951">
                  <a:extLst>
                    <a:ext uri="{9D8B030D-6E8A-4147-A177-3AD203B41FA5}">
                      <a16:colId xmlns:a16="http://schemas.microsoft.com/office/drawing/2014/main" val="2398370392"/>
                    </a:ext>
                  </a:extLst>
                </a:gridCol>
                <a:gridCol w="838935">
                  <a:extLst>
                    <a:ext uri="{9D8B030D-6E8A-4147-A177-3AD203B41FA5}">
                      <a16:colId xmlns:a16="http://schemas.microsoft.com/office/drawing/2014/main" val="2005099680"/>
                    </a:ext>
                  </a:extLst>
                </a:gridCol>
                <a:gridCol w="1128223">
                  <a:extLst>
                    <a:ext uri="{9D8B030D-6E8A-4147-A177-3AD203B41FA5}">
                      <a16:colId xmlns:a16="http://schemas.microsoft.com/office/drawing/2014/main" val="1778019633"/>
                    </a:ext>
                  </a:extLst>
                </a:gridCol>
                <a:gridCol w="506254">
                  <a:extLst>
                    <a:ext uri="{9D8B030D-6E8A-4147-A177-3AD203B41FA5}">
                      <a16:colId xmlns:a16="http://schemas.microsoft.com/office/drawing/2014/main" val="550303105"/>
                    </a:ext>
                  </a:extLst>
                </a:gridCol>
              </a:tblGrid>
              <a:tr h="318217">
                <a:tc grid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AP CS Enrollment</a:t>
                      </a:r>
                      <a:endParaRPr lang="en-US" sz="2700" dirty="0">
                        <a:effectLst/>
                      </a:endParaRPr>
                    </a:p>
                  </a:txBody>
                  <a:tcPr marL="138858" marR="138858" marT="69429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874363"/>
                  </a:ext>
                </a:extLst>
              </a:tr>
              <a:tr h="40789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Race/Ethnic group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Population Size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Percent of Students Enrolled in AP CS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are at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Where we need to be 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Total Gap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880861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Black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37203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1.1%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409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2660</a:t>
                      </a:r>
                      <a:endParaRPr lang="zh-CN" altLang="en-US" sz="2700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2251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712958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Hispanic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51228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2.0%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1025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3663</a:t>
                      </a:r>
                      <a:endParaRPr lang="zh-CN" altLang="en-US" sz="2700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600" b="1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2638</a:t>
                      </a:r>
                      <a:endParaRPr lang="zh-CN" altLang="en-US" sz="3600" b="1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3213252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White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9724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6.4%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622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2794"/>
                  </a:ext>
                </a:extLst>
              </a:tr>
              <a:tr h="31821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Asian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4262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7.9%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337</a:t>
                      </a:r>
                      <a:endParaRPr lang="zh-CN" alt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4A4A4A"/>
                          </a:solidFill>
                          <a:effectLst/>
                          <a:latin typeface="Arial" panose="020B0604020202020204" pitchFamily="34" charset="0"/>
                        </a:rPr>
                        <a:t>NA</a:t>
                      </a:r>
                      <a:endParaRPr lang="en-US" sz="2700" dirty="0">
                        <a:effectLst/>
                      </a:endParaRPr>
                    </a:p>
                  </a:txBody>
                  <a:tcPr marL="14464" marR="14464" marT="14464" marB="69429" anchor="ctr">
                    <a:lnL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525066"/>
                  </a:ext>
                </a:extLst>
              </a:tr>
            </a:tbl>
          </a:graphicData>
        </a:graphic>
      </p:graphicFrame>
      <p:pic>
        <p:nvPicPr>
          <p:cNvPr id="6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B93DDF94-3DC9-9FD3-F968-79579F963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579" y="3744498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4DCB03-F85E-0264-548A-ED1934CF62DB}"/>
              </a:ext>
            </a:extLst>
          </p:cNvPr>
          <p:cNvSpPr txBox="1"/>
          <p:nvPr/>
        </p:nvSpPr>
        <p:spPr>
          <a:xfrm>
            <a:off x="4966201" y="577156"/>
            <a:ext cx="97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409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E8DD3-F566-41F6-3B4A-B25B7998524D}"/>
              </a:ext>
            </a:extLst>
          </p:cNvPr>
          <p:cNvSpPr txBox="1"/>
          <p:nvPr/>
        </p:nvSpPr>
        <p:spPr>
          <a:xfrm>
            <a:off x="4806683" y="274046"/>
            <a:ext cx="128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2251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812B8-FB99-003A-7B40-A884383399CE}"/>
              </a:ext>
            </a:extLst>
          </p:cNvPr>
          <p:cNvSpPr txBox="1"/>
          <p:nvPr/>
        </p:nvSpPr>
        <p:spPr>
          <a:xfrm>
            <a:off x="7866743" y="143538"/>
            <a:ext cx="128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1025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D00D8-7D4A-4186-62F1-7F2EC83C4B0A}"/>
              </a:ext>
            </a:extLst>
          </p:cNvPr>
          <p:cNvSpPr txBox="1"/>
          <p:nvPr/>
        </p:nvSpPr>
        <p:spPr>
          <a:xfrm>
            <a:off x="7866742" y="-249174"/>
            <a:ext cx="1289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dirty="0"/>
              <a:t>2638</a:t>
            </a:r>
            <a:endParaRPr lang="zh-CN" alt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52C435-A709-04E1-0B5D-EA2B81CC5D08}"/>
              </a:ext>
            </a:extLst>
          </p:cNvPr>
          <p:cNvCxnSpPr/>
          <p:nvPr/>
        </p:nvCxnSpPr>
        <p:spPr>
          <a:xfrm>
            <a:off x="-927100" y="2595710"/>
            <a:ext cx="612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721040-FB72-10F2-E9E1-C00130906D0A}"/>
              </a:ext>
            </a:extLst>
          </p:cNvPr>
          <p:cNvCxnSpPr>
            <a:cxnSpLocks/>
          </p:cNvCxnSpPr>
          <p:nvPr/>
        </p:nvCxnSpPr>
        <p:spPr>
          <a:xfrm>
            <a:off x="5700486" y="2640160"/>
            <a:ext cx="3955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243828-5F03-5AC5-FCC4-87FC8606BA62}"/>
              </a:ext>
            </a:extLst>
          </p:cNvPr>
          <p:cNvCxnSpPr>
            <a:cxnSpLocks/>
          </p:cNvCxnSpPr>
          <p:nvPr/>
        </p:nvCxnSpPr>
        <p:spPr>
          <a:xfrm>
            <a:off x="5540966" y="5599260"/>
            <a:ext cx="6756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0B983A-5CB9-E96A-1391-59243BBA8E65}"/>
              </a:ext>
            </a:extLst>
          </p:cNvPr>
          <p:cNvCxnSpPr>
            <a:cxnSpLocks/>
          </p:cNvCxnSpPr>
          <p:nvPr/>
        </p:nvCxnSpPr>
        <p:spPr>
          <a:xfrm>
            <a:off x="5885543" y="2640160"/>
            <a:ext cx="0" cy="2941490"/>
          </a:xfrm>
          <a:prstGeom prst="straightConnector1">
            <a:avLst/>
          </a:prstGeom>
          <a:ln w="952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4A75164-3FCE-0432-5B48-FA96098E92B4}"/>
              </a:ext>
            </a:extLst>
          </p:cNvPr>
          <p:cNvSpPr/>
          <p:nvPr/>
        </p:nvSpPr>
        <p:spPr>
          <a:xfrm>
            <a:off x="-12790258" y="1652517"/>
            <a:ext cx="385762" cy="103822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1" name="Picture 20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7D42722D-8223-A08E-B534-3F63B875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52822" r="71914" b="32039"/>
          <a:stretch>
            <a:fillRect/>
          </a:stretch>
        </p:blipFill>
        <p:spPr>
          <a:xfrm>
            <a:off x="-12790258" y="-6104956"/>
            <a:ext cx="385762" cy="103822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8647D10-2119-AB1B-EF64-0A9EA107F7AD}"/>
              </a:ext>
            </a:extLst>
          </p:cNvPr>
          <p:cNvSpPr/>
          <p:nvPr/>
        </p:nvSpPr>
        <p:spPr>
          <a:xfrm>
            <a:off x="7526223" y="20059650"/>
            <a:ext cx="340519" cy="1233488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8" name="Picture 2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59754CB4-3A28-C915-4F38-0C148C27C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1" t="46667" r="29746" b="35347"/>
          <a:stretch>
            <a:fillRect/>
          </a:stretch>
        </p:blipFill>
        <p:spPr>
          <a:xfrm>
            <a:off x="12003191" y="20754976"/>
            <a:ext cx="340519" cy="1233488"/>
          </a:xfrm>
          <a:custGeom>
            <a:avLst/>
            <a:gdLst>
              <a:gd name="connsiteX0" fmla="*/ 261938 w 340519"/>
              <a:gd name="connsiteY0" fmla="*/ 0 h 1233488"/>
              <a:gd name="connsiteX1" fmla="*/ 276225 w 340519"/>
              <a:gd name="connsiteY1" fmla="*/ 0 h 1233488"/>
              <a:gd name="connsiteX2" fmla="*/ 297657 w 340519"/>
              <a:gd name="connsiteY2" fmla="*/ 395288 h 1233488"/>
              <a:gd name="connsiteX3" fmla="*/ 340519 w 340519"/>
              <a:gd name="connsiteY3" fmla="*/ 395288 h 1233488"/>
              <a:gd name="connsiteX4" fmla="*/ 340519 w 340519"/>
              <a:gd name="connsiteY4" fmla="*/ 1233488 h 1233488"/>
              <a:gd name="connsiteX5" fmla="*/ 0 w 340519"/>
              <a:gd name="connsiteY5" fmla="*/ 1233488 h 1233488"/>
              <a:gd name="connsiteX6" fmla="*/ 0 w 340519"/>
              <a:gd name="connsiteY6" fmla="*/ 759618 h 1233488"/>
              <a:gd name="connsiteX7" fmla="*/ 11907 w 340519"/>
              <a:gd name="connsiteY7" fmla="*/ 740568 h 1233488"/>
              <a:gd name="connsiteX8" fmla="*/ 83344 w 340519"/>
              <a:gd name="connsiteY8" fmla="*/ 740568 h 1233488"/>
              <a:gd name="connsiteX9" fmla="*/ 83344 w 340519"/>
              <a:gd name="connsiteY9" fmla="*/ 400048 h 1233488"/>
              <a:gd name="connsiteX10" fmla="*/ 121444 w 340519"/>
              <a:gd name="connsiteY10" fmla="*/ 381000 h 1233488"/>
              <a:gd name="connsiteX11" fmla="*/ 114300 w 340519"/>
              <a:gd name="connsiteY11" fmla="*/ 219074 h 1233488"/>
              <a:gd name="connsiteX12" fmla="*/ 133350 w 340519"/>
              <a:gd name="connsiteY12" fmla="*/ 200024 h 1233488"/>
              <a:gd name="connsiteX13" fmla="*/ 142875 w 340519"/>
              <a:gd name="connsiteY13" fmla="*/ 16668 h 1233488"/>
              <a:gd name="connsiteX14" fmla="*/ 169069 w 340519"/>
              <a:gd name="connsiteY14" fmla="*/ 373856 h 1233488"/>
              <a:gd name="connsiteX15" fmla="*/ 259557 w 340519"/>
              <a:gd name="connsiteY15" fmla="*/ 373856 h 1233488"/>
              <a:gd name="connsiteX16" fmla="*/ 261938 w 340519"/>
              <a:gd name="connsiteY16" fmla="*/ 0 h 123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0519" h="1233488">
                <a:moveTo>
                  <a:pt x="261938" y="0"/>
                </a:moveTo>
                <a:lnTo>
                  <a:pt x="276225" y="0"/>
                </a:lnTo>
                <a:lnTo>
                  <a:pt x="297657" y="395288"/>
                </a:lnTo>
                <a:lnTo>
                  <a:pt x="340519" y="395288"/>
                </a:lnTo>
                <a:lnTo>
                  <a:pt x="340519" y="1233488"/>
                </a:lnTo>
                <a:lnTo>
                  <a:pt x="0" y="1233488"/>
                </a:lnTo>
                <a:lnTo>
                  <a:pt x="0" y="759618"/>
                </a:lnTo>
                <a:lnTo>
                  <a:pt x="11907" y="740568"/>
                </a:lnTo>
                <a:lnTo>
                  <a:pt x="83344" y="740568"/>
                </a:lnTo>
                <a:lnTo>
                  <a:pt x="83344" y="400048"/>
                </a:lnTo>
                <a:lnTo>
                  <a:pt x="121444" y="381000"/>
                </a:lnTo>
                <a:lnTo>
                  <a:pt x="114300" y="219074"/>
                </a:lnTo>
                <a:lnTo>
                  <a:pt x="133350" y="200024"/>
                </a:lnTo>
                <a:lnTo>
                  <a:pt x="142875" y="16668"/>
                </a:lnTo>
                <a:lnTo>
                  <a:pt x="169069" y="373856"/>
                </a:lnTo>
                <a:lnTo>
                  <a:pt x="259557" y="373856"/>
                </a:lnTo>
                <a:cubicBezTo>
                  <a:pt x="260351" y="249236"/>
                  <a:pt x="261144" y="124618"/>
                  <a:pt x="261938" y="0"/>
                </a:cubicBezTo>
                <a:close/>
              </a:path>
            </a:pathLst>
          </a:custGeom>
        </p:spPr>
      </p:pic>
      <p:pic>
        <p:nvPicPr>
          <p:cNvPr id="1026" name="Picture 2" descr="List of tallest buildings in Chicago - Wikipedia">
            <a:extLst>
              <a:ext uri="{FF2B5EF4-FFF2-40B4-BE49-F238E27FC236}">
                <a16:creationId xmlns:a16="http://schemas.microsoft.com/office/drawing/2014/main" id="{5BC5241E-2870-111D-5016-92AD0951E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13932020"/>
            <a:ext cx="3524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55582F6-B882-1B15-5DD8-8CF58009EEDB}"/>
              </a:ext>
            </a:extLst>
          </p:cNvPr>
          <p:cNvSpPr/>
          <p:nvPr/>
        </p:nvSpPr>
        <p:spPr>
          <a:xfrm>
            <a:off x="4681538" y="14063663"/>
            <a:ext cx="276225" cy="1595437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15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icago Skyline Soundwave Art City scape Photography of image 1">
            <a:extLst>
              <a:ext uri="{FF2B5EF4-FFF2-40B4-BE49-F238E27FC236}">
                <a16:creationId xmlns:a16="http://schemas.microsoft.com/office/drawing/2014/main" id="{8D703DD6-2D3B-1576-68B2-AD4B57509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1374094"/>
            <a:ext cx="7562850" cy="604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AB7115-1B24-31C2-31BB-11AA2328360D}"/>
              </a:ext>
            </a:extLst>
          </p:cNvPr>
          <p:cNvGrpSpPr/>
          <p:nvPr/>
        </p:nvGrpSpPr>
        <p:grpSpPr>
          <a:xfrm>
            <a:off x="15888126" y="1990915"/>
            <a:ext cx="4914900" cy="4159250"/>
            <a:chOff x="3733800" y="1447800"/>
            <a:chExt cx="4914900" cy="4159250"/>
          </a:xfrm>
        </p:grpSpPr>
        <p:pic>
          <p:nvPicPr>
            <p:cNvPr id="1028" name="Picture 4" descr="Featured Artist Mark Hersch | Artsy Shark | Inspiring Artists to Build  Better Businesses">
              <a:extLst>
                <a:ext uri="{FF2B5EF4-FFF2-40B4-BE49-F238E27FC236}">
                  <a16:creationId xmlns:a16="http://schemas.microsoft.com/office/drawing/2014/main" id="{6E9881EC-0DE7-1768-E931-88ECAFFFA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676400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D7EE6B1-4F99-F437-5B31-2AA6E4ACA9E7}"/>
                </a:ext>
              </a:extLst>
            </p:cNvPr>
            <p:cNvSpPr/>
            <p:nvPr/>
          </p:nvSpPr>
          <p:spPr>
            <a:xfrm>
              <a:off x="3733800" y="1447800"/>
              <a:ext cx="4914900" cy="4159250"/>
            </a:xfrm>
            <a:custGeom>
              <a:avLst/>
              <a:gdLst>
                <a:gd name="connsiteX0" fmla="*/ 1447800 w 4914900"/>
                <a:gd name="connsiteY0" fmla="*/ 133350 h 4159250"/>
                <a:gd name="connsiteX1" fmla="*/ 1447800 w 4914900"/>
                <a:gd name="connsiteY1" fmla="*/ 742950 h 4159250"/>
                <a:gd name="connsiteX2" fmla="*/ 2032000 w 4914900"/>
                <a:gd name="connsiteY2" fmla="*/ 565150 h 4159250"/>
                <a:gd name="connsiteX3" fmla="*/ 2444750 w 4914900"/>
                <a:gd name="connsiteY3" fmla="*/ 1339850 h 4159250"/>
                <a:gd name="connsiteX4" fmla="*/ 2552700 w 4914900"/>
                <a:gd name="connsiteY4" fmla="*/ 1320800 h 4159250"/>
                <a:gd name="connsiteX5" fmla="*/ 2590800 w 4914900"/>
                <a:gd name="connsiteY5" fmla="*/ 1397000 h 4159250"/>
                <a:gd name="connsiteX6" fmla="*/ 2590800 w 4914900"/>
                <a:gd name="connsiteY6" fmla="*/ 1727200 h 4159250"/>
                <a:gd name="connsiteX7" fmla="*/ 2667000 w 4914900"/>
                <a:gd name="connsiteY7" fmla="*/ 1727200 h 4159250"/>
                <a:gd name="connsiteX8" fmla="*/ 2711450 w 4914900"/>
                <a:gd name="connsiteY8" fmla="*/ 1790700 h 4159250"/>
                <a:gd name="connsiteX9" fmla="*/ 2686050 w 4914900"/>
                <a:gd name="connsiteY9" fmla="*/ 1816100 h 4159250"/>
                <a:gd name="connsiteX10" fmla="*/ 2686050 w 4914900"/>
                <a:gd name="connsiteY10" fmla="*/ 2000250 h 4159250"/>
                <a:gd name="connsiteX11" fmla="*/ 2794000 w 4914900"/>
                <a:gd name="connsiteY11" fmla="*/ 1987550 h 4159250"/>
                <a:gd name="connsiteX12" fmla="*/ 2794000 w 4914900"/>
                <a:gd name="connsiteY12" fmla="*/ 2616200 h 4159250"/>
                <a:gd name="connsiteX13" fmla="*/ 0 w 4914900"/>
                <a:gd name="connsiteY13" fmla="*/ 3898900 h 4159250"/>
                <a:gd name="connsiteX14" fmla="*/ 31750 w 4914900"/>
                <a:gd name="connsiteY14" fmla="*/ 4159250 h 4159250"/>
                <a:gd name="connsiteX15" fmla="*/ 4851400 w 4914900"/>
                <a:gd name="connsiteY15" fmla="*/ 4159250 h 4159250"/>
                <a:gd name="connsiteX16" fmla="*/ 4140200 w 4914900"/>
                <a:gd name="connsiteY16" fmla="*/ 3479800 h 4159250"/>
                <a:gd name="connsiteX17" fmla="*/ 3987800 w 4914900"/>
                <a:gd name="connsiteY17" fmla="*/ 3467100 h 4159250"/>
                <a:gd name="connsiteX18" fmla="*/ 3232150 w 4914900"/>
                <a:gd name="connsiteY18" fmla="*/ 2603500 h 4159250"/>
                <a:gd name="connsiteX19" fmla="*/ 3232150 w 4914900"/>
                <a:gd name="connsiteY19" fmla="*/ 1238250 h 4159250"/>
                <a:gd name="connsiteX20" fmla="*/ 3644900 w 4914900"/>
                <a:gd name="connsiteY20" fmla="*/ 1231900 h 4159250"/>
                <a:gd name="connsiteX21" fmla="*/ 3689350 w 4914900"/>
                <a:gd name="connsiteY21" fmla="*/ 1193800 h 4159250"/>
                <a:gd name="connsiteX22" fmla="*/ 3765550 w 4914900"/>
                <a:gd name="connsiteY22" fmla="*/ 1200150 h 4159250"/>
                <a:gd name="connsiteX23" fmla="*/ 3765550 w 4914900"/>
                <a:gd name="connsiteY23" fmla="*/ 1174750 h 4159250"/>
                <a:gd name="connsiteX24" fmla="*/ 3860800 w 4914900"/>
                <a:gd name="connsiteY24" fmla="*/ 1174750 h 4159250"/>
                <a:gd name="connsiteX25" fmla="*/ 3873500 w 4914900"/>
                <a:gd name="connsiteY25" fmla="*/ 1092200 h 4159250"/>
                <a:gd name="connsiteX26" fmla="*/ 4171950 w 4914900"/>
                <a:gd name="connsiteY26" fmla="*/ 1085850 h 4159250"/>
                <a:gd name="connsiteX27" fmla="*/ 4171950 w 4914900"/>
                <a:gd name="connsiteY27" fmla="*/ 1054100 h 4159250"/>
                <a:gd name="connsiteX28" fmla="*/ 4248150 w 4914900"/>
                <a:gd name="connsiteY28" fmla="*/ 1035050 h 4159250"/>
                <a:gd name="connsiteX29" fmla="*/ 4248150 w 4914900"/>
                <a:gd name="connsiteY29" fmla="*/ 1016000 h 4159250"/>
                <a:gd name="connsiteX30" fmla="*/ 4279900 w 4914900"/>
                <a:gd name="connsiteY30" fmla="*/ 1009650 h 4159250"/>
                <a:gd name="connsiteX31" fmla="*/ 4305300 w 4914900"/>
                <a:gd name="connsiteY31" fmla="*/ 920750 h 4159250"/>
                <a:gd name="connsiteX32" fmla="*/ 4318000 w 4914900"/>
                <a:gd name="connsiteY32" fmla="*/ 825500 h 4159250"/>
                <a:gd name="connsiteX33" fmla="*/ 4368800 w 4914900"/>
                <a:gd name="connsiteY33" fmla="*/ 838200 h 4159250"/>
                <a:gd name="connsiteX34" fmla="*/ 4368800 w 4914900"/>
                <a:gd name="connsiteY34" fmla="*/ 889000 h 4159250"/>
                <a:gd name="connsiteX35" fmla="*/ 4406900 w 4914900"/>
                <a:gd name="connsiteY35" fmla="*/ 914400 h 4159250"/>
                <a:gd name="connsiteX36" fmla="*/ 4432300 w 4914900"/>
                <a:gd name="connsiteY36" fmla="*/ 914400 h 4159250"/>
                <a:gd name="connsiteX37" fmla="*/ 4483100 w 4914900"/>
                <a:gd name="connsiteY37" fmla="*/ 723900 h 4159250"/>
                <a:gd name="connsiteX38" fmla="*/ 4476750 w 4914900"/>
                <a:gd name="connsiteY38" fmla="*/ 603250 h 4159250"/>
                <a:gd name="connsiteX39" fmla="*/ 4533900 w 4914900"/>
                <a:gd name="connsiteY39" fmla="*/ 603250 h 4159250"/>
                <a:gd name="connsiteX40" fmla="*/ 4540250 w 4914900"/>
                <a:gd name="connsiteY40" fmla="*/ 685800 h 4159250"/>
                <a:gd name="connsiteX41" fmla="*/ 4641850 w 4914900"/>
                <a:gd name="connsiteY41" fmla="*/ 660400 h 4159250"/>
                <a:gd name="connsiteX42" fmla="*/ 4692650 w 4914900"/>
                <a:gd name="connsiteY42" fmla="*/ 673100 h 4159250"/>
                <a:gd name="connsiteX43" fmla="*/ 4781550 w 4914900"/>
                <a:gd name="connsiteY43" fmla="*/ 571500 h 4159250"/>
                <a:gd name="connsiteX44" fmla="*/ 4914900 w 4914900"/>
                <a:gd name="connsiteY44" fmla="*/ 577850 h 4159250"/>
                <a:gd name="connsiteX45" fmla="*/ 4914900 w 4914900"/>
                <a:gd name="connsiteY45" fmla="*/ 0 h 4159250"/>
                <a:gd name="connsiteX46" fmla="*/ 1447800 w 4914900"/>
                <a:gd name="connsiteY46" fmla="*/ 133350 h 41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14900" h="4159250">
                  <a:moveTo>
                    <a:pt x="1447800" y="133350"/>
                  </a:moveTo>
                  <a:lnTo>
                    <a:pt x="1447800" y="742950"/>
                  </a:lnTo>
                  <a:lnTo>
                    <a:pt x="2032000" y="565150"/>
                  </a:lnTo>
                  <a:lnTo>
                    <a:pt x="2444750" y="1339850"/>
                  </a:lnTo>
                  <a:lnTo>
                    <a:pt x="2552700" y="1320800"/>
                  </a:lnTo>
                  <a:lnTo>
                    <a:pt x="2590800" y="1397000"/>
                  </a:lnTo>
                  <a:lnTo>
                    <a:pt x="2590800" y="1727200"/>
                  </a:lnTo>
                  <a:lnTo>
                    <a:pt x="2667000" y="1727200"/>
                  </a:lnTo>
                  <a:lnTo>
                    <a:pt x="2711450" y="1790700"/>
                  </a:lnTo>
                  <a:lnTo>
                    <a:pt x="2686050" y="1816100"/>
                  </a:lnTo>
                  <a:lnTo>
                    <a:pt x="2686050" y="2000250"/>
                  </a:lnTo>
                  <a:lnTo>
                    <a:pt x="2794000" y="1987550"/>
                  </a:lnTo>
                  <a:lnTo>
                    <a:pt x="2794000" y="2616200"/>
                  </a:lnTo>
                  <a:lnTo>
                    <a:pt x="0" y="3898900"/>
                  </a:lnTo>
                  <a:lnTo>
                    <a:pt x="31750" y="4159250"/>
                  </a:lnTo>
                  <a:lnTo>
                    <a:pt x="4851400" y="4159250"/>
                  </a:lnTo>
                  <a:lnTo>
                    <a:pt x="4140200" y="3479800"/>
                  </a:lnTo>
                  <a:lnTo>
                    <a:pt x="3987800" y="3467100"/>
                  </a:lnTo>
                  <a:lnTo>
                    <a:pt x="3232150" y="2603500"/>
                  </a:lnTo>
                  <a:lnTo>
                    <a:pt x="3232150" y="1238250"/>
                  </a:lnTo>
                  <a:lnTo>
                    <a:pt x="3644900" y="1231900"/>
                  </a:lnTo>
                  <a:lnTo>
                    <a:pt x="3689350" y="1193800"/>
                  </a:lnTo>
                  <a:lnTo>
                    <a:pt x="3765550" y="1200150"/>
                  </a:lnTo>
                  <a:lnTo>
                    <a:pt x="3765550" y="1174750"/>
                  </a:lnTo>
                  <a:lnTo>
                    <a:pt x="3860800" y="1174750"/>
                  </a:lnTo>
                  <a:lnTo>
                    <a:pt x="3873500" y="1092200"/>
                  </a:lnTo>
                  <a:lnTo>
                    <a:pt x="4171950" y="1085850"/>
                  </a:lnTo>
                  <a:lnTo>
                    <a:pt x="4171950" y="1054100"/>
                  </a:lnTo>
                  <a:lnTo>
                    <a:pt x="4248150" y="1035050"/>
                  </a:lnTo>
                  <a:lnTo>
                    <a:pt x="4248150" y="1016000"/>
                  </a:lnTo>
                  <a:lnTo>
                    <a:pt x="4279900" y="1009650"/>
                  </a:lnTo>
                  <a:lnTo>
                    <a:pt x="4305300" y="920750"/>
                  </a:lnTo>
                  <a:lnTo>
                    <a:pt x="4318000" y="825500"/>
                  </a:lnTo>
                  <a:lnTo>
                    <a:pt x="4368800" y="838200"/>
                  </a:lnTo>
                  <a:lnTo>
                    <a:pt x="4368800" y="889000"/>
                  </a:lnTo>
                  <a:lnTo>
                    <a:pt x="4406900" y="914400"/>
                  </a:lnTo>
                  <a:lnTo>
                    <a:pt x="4432300" y="914400"/>
                  </a:lnTo>
                  <a:lnTo>
                    <a:pt x="4483100" y="723900"/>
                  </a:lnTo>
                  <a:lnTo>
                    <a:pt x="4476750" y="603250"/>
                  </a:lnTo>
                  <a:lnTo>
                    <a:pt x="4533900" y="603250"/>
                  </a:lnTo>
                  <a:lnTo>
                    <a:pt x="4540250" y="685800"/>
                  </a:lnTo>
                  <a:lnTo>
                    <a:pt x="4641850" y="660400"/>
                  </a:lnTo>
                  <a:lnTo>
                    <a:pt x="4692650" y="673100"/>
                  </a:lnTo>
                  <a:lnTo>
                    <a:pt x="4781550" y="571500"/>
                  </a:lnTo>
                  <a:lnTo>
                    <a:pt x="4914900" y="577850"/>
                  </a:lnTo>
                  <a:lnTo>
                    <a:pt x="4914900" y="0"/>
                  </a:lnTo>
                  <a:lnTo>
                    <a:pt x="1447800" y="133350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401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C3D22128-414E-F6C5-D1D5-0AA546122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50" b="90000" l="1200" r="58200">
                        <a14:foregroundMark x1="6000" y1="8500" x2="4000" y2="69250"/>
                        <a14:foregroundMark x1="16200" y1="18250" x2="20200" y2="39250"/>
                        <a14:foregroundMark x1="20200" y1="39250" x2="33000" y2="51000"/>
                        <a14:foregroundMark x1="33000" y1="51000" x2="33400" y2="49000"/>
                        <a14:foregroundMark x1="22400" y1="10000" x2="45000" y2="35250"/>
                        <a14:foregroundMark x1="45000" y1="35250" x2="45600" y2="37500"/>
                        <a14:foregroundMark x1="45400" y1="53500" x2="43400" y2="36500"/>
                        <a14:foregroundMark x1="43400" y1="36500" x2="38400" y2="48000"/>
                        <a14:foregroundMark x1="23600" y1="8750" x2="13000" y2="24000"/>
                        <a14:foregroundMark x1="13000" y1="24000" x2="13800" y2="27250"/>
                        <a14:foregroundMark x1="1200" y1="66000" x2="1600" y2="7500"/>
                        <a14:foregroundMark x1="25200" y1="7750" x2="4400" y2="2750"/>
                        <a14:foregroundMark x1="29200" y1="17250" x2="39200" y2="14750"/>
                        <a14:foregroundMark x1="41600" y1="12500" x2="32000" y2="16250"/>
                        <a14:foregroundMark x1="40200" y1="12500" x2="51200" y2="41000"/>
                        <a14:foregroundMark x1="52000" y1="43000" x2="53000" y2="59750"/>
                        <a14:foregroundMark x1="22800" y1="76500" x2="6000" y2="86500"/>
                        <a14:foregroundMark x1="29600" y1="75000" x2="22000" y2="79250"/>
                        <a14:foregroundMark x1="46800" y1="26000" x2="40800" y2="13500"/>
                        <a14:foregroundMark x1="48400" y1="30500" x2="46200" y2="25250"/>
                        <a14:foregroundMark x1="54667" y1="57000" x2="54800" y2="58000"/>
                        <a14:foregroundMark x1="53600" y1="49000" x2="54398" y2="54985"/>
                        <a14:foregroundMark x1="56237" y1="49482" x2="57625" y2="52500"/>
                        <a14:foregroundMark x1="53600" y1="43750" x2="55710" y2="48336"/>
                        <a14:foregroundMark x1="53600" y1="63750" x2="54400" y2="53250"/>
                        <a14:foregroundMark x1="56200" y1="53250" x2="56200" y2="62750"/>
                        <a14:backgroundMark x1="57800" y1="52500" x2="57800" y2="53250"/>
                        <a14:backgroundMark x1="57400" y1="52500" x2="57400" y2="53250"/>
                        <a14:backgroundMark x1="57200" y1="52750" x2="56200" y2="5000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2643"/>
          <a:stretch/>
        </p:blipFill>
        <p:spPr bwMode="auto">
          <a:xfrm>
            <a:off x="-5047966" y="1793416"/>
            <a:ext cx="2135829" cy="297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015549-976E-B47E-4A63-FF41FF6E1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896" y="-9774722"/>
            <a:ext cx="4397200" cy="78152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16BAA2-CE7D-F230-59FD-F0CD6E5D10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3100" y="-10088942"/>
            <a:ext cx="5141217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370C68-CDB9-B76B-F36A-C133CB57E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711" y="-4036485"/>
            <a:ext cx="3417570" cy="2278380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8A0C34C5-BEDB-57D6-90F6-982DE298A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561" y="-1497643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845AD9C-4CE7-14BC-4209-4864D7AEDE3D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2250196" y="-5746635"/>
            <a:ext cx="2772478" cy="416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90FEDB-5AD0-7817-2ED7-25B125276C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381" t="-1371442" r="-1132797" b="62325"/>
          <a:stretch/>
        </p:blipFill>
        <p:spPr bwMode="auto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367301 w 12192000"/>
              <a:gd name="connsiteY3" fmla="*/ 6858000 h 6858000"/>
              <a:gd name="connsiteX4" fmla="*/ 10367301 w 12192000"/>
              <a:gd name="connsiteY4" fmla="*/ 5946652 h 6858000"/>
              <a:gd name="connsiteX5" fmla="*/ 10391180 w 12192000"/>
              <a:gd name="connsiteY5" fmla="*/ 5946652 h 6858000"/>
              <a:gd name="connsiteX6" fmla="*/ 9139014 w 12192000"/>
              <a:gd name="connsiteY6" fmla="*/ 4136693 h 6858000"/>
              <a:gd name="connsiteX7" fmla="*/ 9139560 w 12192000"/>
              <a:gd name="connsiteY7" fmla="*/ 4136693 h 6858000"/>
              <a:gd name="connsiteX8" fmla="*/ 8939906 w 12192000"/>
              <a:gd name="connsiteY8" fmla="*/ 3848100 h 6858000"/>
              <a:gd name="connsiteX9" fmla="*/ 8939635 w 12192000"/>
              <a:gd name="connsiteY9" fmla="*/ 3848498 h 6858000"/>
              <a:gd name="connsiteX10" fmla="*/ 8939360 w 12192000"/>
              <a:gd name="connsiteY10" fmla="*/ 3848100 h 6858000"/>
              <a:gd name="connsiteX11" fmla="*/ 7511557 w 12192000"/>
              <a:gd name="connsiteY11" fmla="*/ 5946652 h 6858000"/>
              <a:gd name="connsiteX12" fmla="*/ 7511556 w 12192000"/>
              <a:gd name="connsiteY12" fmla="*/ 5946652 h 6858000"/>
              <a:gd name="connsiteX13" fmla="*/ 7511556 w 12192000"/>
              <a:gd name="connsiteY13" fmla="*/ 6858000 h 6858000"/>
              <a:gd name="connsiteX14" fmla="*/ 4354287 w 12192000"/>
              <a:gd name="connsiteY14" fmla="*/ 6858000 h 6858000"/>
              <a:gd name="connsiteX15" fmla="*/ 4354287 w 12192000"/>
              <a:gd name="connsiteY15" fmla="*/ 5961267 h 6858000"/>
              <a:gd name="connsiteX16" fmla="*/ 4367787 w 12192000"/>
              <a:gd name="connsiteY16" fmla="*/ 5961267 h 6858000"/>
              <a:gd name="connsiteX17" fmla="*/ 3546996 w 12192000"/>
              <a:gd name="connsiteY17" fmla="*/ 3862715 h 6858000"/>
              <a:gd name="connsiteX18" fmla="*/ 2739783 w 12192000"/>
              <a:gd name="connsiteY18" fmla="*/ 5961267 h 6858000"/>
              <a:gd name="connsiteX19" fmla="*/ 2739783 w 12192000"/>
              <a:gd name="connsiteY19" fmla="*/ 6858000 h 6858000"/>
              <a:gd name="connsiteX20" fmla="*/ 0 w 12192000"/>
              <a:gd name="connsiteY20" fmla="*/ 6858000 h 6858000"/>
              <a:gd name="connsiteX21" fmla="*/ 0 w 12192000"/>
              <a:gd name="connsiteY21" fmla="*/ 0 h 6858000"/>
              <a:gd name="connsiteX22" fmla="*/ 1485622 w 12192000"/>
              <a:gd name="connsiteY22" fmla="*/ 617474 h 6858000"/>
              <a:gd name="connsiteX23" fmla="*/ 3564227 w 12192000"/>
              <a:gd name="connsiteY23" fmla="*/ 3622026 h 6858000"/>
              <a:gd name="connsiteX24" fmla="*/ 5608448 w 12192000"/>
              <a:gd name="connsiteY24" fmla="*/ 617474 h 6858000"/>
              <a:gd name="connsiteX25" fmla="*/ 1485622 w 12192000"/>
              <a:gd name="connsiteY25" fmla="*/ 617474 h 6858000"/>
              <a:gd name="connsiteX26" fmla="*/ 7441708 w 12192000"/>
              <a:gd name="connsiteY26" fmla="*/ 1257079 h 6858000"/>
              <a:gd name="connsiteX27" fmla="*/ 8017361 w 12192000"/>
              <a:gd name="connsiteY27" fmla="*/ 2089164 h 6858000"/>
              <a:gd name="connsiteX28" fmla="*/ 8012601 w 12192000"/>
              <a:gd name="connsiteY28" fmla="*/ 2089164 h 6858000"/>
              <a:gd name="connsiteX29" fmla="*/ 8939525 w 12192000"/>
              <a:gd name="connsiteY29" fmla="*/ 3429000 h 6858000"/>
              <a:gd name="connsiteX30" fmla="*/ 8941886 w 12192000"/>
              <a:gd name="connsiteY30" fmla="*/ 3425530 h 6858000"/>
              <a:gd name="connsiteX31" fmla="*/ 8944286 w 12192000"/>
              <a:gd name="connsiteY31" fmla="*/ 3429000 h 6858000"/>
              <a:gd name="connsiteX32" fmla="*/ 10422008 w 12192000"/>
              <a:gd name="connsiteY32" fmla="*/ 1257079 h 6858000"/>
              <a:gd name="connsiteX33" fmla="*/ 7441708 w 12192000"/>
              <a:gd name="connsiteY33" fmla="*/ 12570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367301" y="6858000"/>
                </a:lnTo>
                <a:lnTo>
                  <a:pt x="10367301" y="5946652"/>
                </a:lnTo>
                <a:lnTo>
                  <a:pt x="10391180" y="5946652"/>
                </a:lnTo>
                <a:lnTo>
                  <a:pt x="9139014" y="4136693"/>
                </a:lnTo>
                <a:lnTo>
                  <a:pt x="9139560" y="4136693"/>
                </a:lnTo>
                <a:lnTo>
                  <a:pt x="8939906" y="3848100"/>
                </a:lnTo>
                <a:lnTo>
                  <a:pt x="8939635" y="3848498"/>
                </a:lnTo>
                <a:lnTo>
                  <a:pt x="8939360" y="3848100"/>
                </a:lnTo>
                <a:lnTo>
                  <a:pt x="7511557" y="5946652"/>
                </a:lnTo>
                <a:lnTo>
                  <a:pt x="7511556" y="5946652"/>
                </a:lnTo>
                <a:lnTo>
                  <a:pt x="7511556" y="6858000"/>
                </a:lnTo>
                <a:lnTo>
                  <a:pt x="4354287" y="6858000"/>
                </a:lnTo>
                <a:lnTo>
                  <a:pt x="4354287" y="5961267"/>
                </a:lnTo>
                <a:lnTo>
                  <a:pt x="4367787" y="5961267"/>
                </a:lnTo>
                <a:lnTo>
                  <a:pt x="3546996" y="3862715"/>
                </a:lnTo>
                <a:lnTo>
                  <a:pt x="2739783" y="5961267"/>
                </a:lnTo>
                <a:lnTo>
                  <a:pt x="2739783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1485622" y="617474"/>
                </a:moveTo>
                <a:lnTo>
                  <a:pt x="3564227" y="3622026"/>
                </a:lnTo>
                <a:lnTo>
                  <a:pt x="5608448" y="617474"/>
                </a:lnTo>
                <a:lnTo>
                  <a:pt x="1485622" y="617474"/>
                </a:lnTo>
                <a:close/>
                <a:moveTo>
                  <a:pt x="7441708" y="1257079"/>
                </a:moveTo>
                <a:lnTo>
                  <a:pt x="8017361" y="2089164"/>
                </a:lnTo>
                <a:lnTo>
                  <a:pt x="8012601" y="2089164"/>
                </a:lnTo>
                <a:lnTo>
                  <a:pt x="8939525" y="3429000"/>
                </a:lnTo>
                <a:lnTo>
                  <a:pt x="8941886" y="3425530"/>
                </a:lnTo>
                <a:lnTo>
                  <a:pt x="8944286" y="3429000"/>
                </a:lnTo>
                <a:lnTo>
                  <a:pt x="10422008" y="1257079"/>
                </a:lnTo>
                <a:lnTo>
                  <a:pt x="7441708" y="125707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9E35F2-B314-7D2C-E55B-233AA19CC0CA}"/>
              </a:ext>
            </a:extLst>
          </p:cNvPr>
          <p:cNvSpPr txBox="1"/>
          <p:nvPr/>
        </p:nvSpPr>
        <p:spPr>
          <a:xfrm>
            <a:off x="2421785" y="19495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E577C9-80ED-AA40-48B5-6179861BF035}"/>
              </a:ext>
            </a:extLst>
          </p:cNvPr>
          <p:cNvSpPr txBox="1"/>
          <p:nvPr/>
        </p:nvSpPr>
        <p:spPr>
          <a:xfrm>
            <a:off x="-2496560" y="-1505297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D8F634-F3E9-EFA7-0B51-39BFF61F6A9F}"/>
              </a:ext>
            </a:extLst>
          </p:cNvPr>
          <p:cNvSpPr txBox="1"/>
          <p:nvPr/>
        </p:nvSpPr>
        <p:spPr>
          <a:xfrm>
            <a:off x="7969109" y="5612366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C43E7F-13DB-01B3-83CC-858B5007FDA6}"/>
              </a:ext>
            </a:extLst>
          </p:cNvPr>
          <p:cNvSpPr txBox="1"/>
          <p:nvPr/>
        </p:nvSpPr>
        <p:spPr>
          <a:xfrm>
            <a:off x="8025117" y="1324168"/>
            <a:ext cx="376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Population size</a:t>
            </a:r>
            <a:endParaRPr lang="zh-CN" altLang="en-US" dirty="0"/>
          </a:p>
        </p:txBody>
      </p:sp>
      <p:pic>
        <p:nvPicPr>
          <p:cNvPr id="2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F0BDFBEB-834F-854B-3A1D-831A2FA0F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350" y="8443317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A0D08396-6F43-A0BA-ADD8-CEF7262A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15" y="6538317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B5F9B38F-B8F6-41A4-D92F-40C2E9762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9969" y="-1123948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eatured Artist Mark Hersch | Artsy Shark | Inspiring Artists to Build  Better Businesses">
            <a:extLst>
              <a:ext uri="{FF2B5EF4-FFF2-40B4-BE49-F238E27FC236}">
                <a16:creationId xmlns:a16="http://schemas.microsoft.com/office/drawing/2014/main" id="{DC4490DC-3CFA-6B49-006B-283E3A6F2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6750" l="60600" r="98600">
                        <a14:foregroundMark x1="97200" y1="13000" x2="74400" y2="43750"/>
                        <a14:foregroundMark x1="74400" y1="43750" x2="67400" y2="74250"/>
                        <a14:foregroundMark x1="67400" y1="74250" x2="76000" y2="92250"/>
                        <a14:foregroundMark x1="76000" y1="92250" x2="90200" y2="73500"/>
                        <a14:foregroundMark x1="90200" y1="73500" x2="94400" y2="17750"/>
                        <a14:foregroundMark x1="84200" y1="49750" x2="77000" y2="94750"/>
                        <a14:foregroundMark x1="94000" y1="96750" x2="98600" y2="16500"/>
                        <a14:foregroundMark x1="64400" y1="95750" x2="60600" y2="48500"/>
                        <a14:foregroundMark x1="60600" y1="48500" x2="63200" y2="69250"/>
                        <a14:foregroundMark x1="88800" y1="18750" x2="77800" y2="29750"/>
                        <a14:backgroundMark x1="64800" y1="28250" x2="80400" y2="17000"/>
                        <a14:backgroundMark x1="80400" y1="17000" x2="80400" y2="16000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29"/>
          <a:stretch/>
        </p:blipFill>
        <p:spPr bwMode="auto">
          <a:xfrm>
            <a:off x="-2496560" y="1324168"/>
            <a:ext cx="1671149" cy="315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33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4E0C6B9-5B42-3259-47D7-B8D2B7EABFE5}"/>
              </a:ext>
            </a:extLst>
          </p:cNvPr>
          <p:cNvSpPr/>
          <p:nvPr/>
        </p:nvSpPr>
        <p:spPr>
          <a:xfrm>
            <a:off x="-827314" y="7460343"/>
            <a:ext cx="12192000" cy="685800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721B26-01F8-650F-6A83-544E4AF71EB7}"/>
              </a:ext>
            </a:extLst>
          </p:cNvPr>
          <p:cNvGrpSpPr/>
          <p:nvPr/>
        </p:nvGrpSpPr>
        <p:grpSpPr>
          <a:xfrm>
            <a:off x="1650080" y="2271032"/>
            <a:ext cx="4914900" cy="4159250"/>
            <a:chOff x="3733800" y="1447800"/>
            <a:chExt cx="4914900" cy="4159250"/>
          </a:xfrm>
        </p:grpSpPr>
        <p:pic>
          <p:nvPicPr>
            <p:cNvPr id="9" name="Picture 4" descr="Featured Artist Mark Hersch | Artsy Shark | Inspiring Artists to Build  Better Businesses">
              <a:extLst>
                <a:ext uri="{FF2B5EF4-FFF2-40B4-BE49-F238E27FC236}">
                  <a16:creationId xmlns:a16="http://schemas.microsoft.com/office/drawing/2014/main" id="{CEC84EBF-E657-8D9E-0E44-6329AE073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676400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709FCC-69AC-1412-64B5-02DED5820CD0}"/>
                </a:ext>
              </a:extLst>
            </p:cNvPr>
            <p:cNvSpPr/>
            <p:nvPr/>
          </p:nvSpPr>
          <p:spPr>
            <a:xfrm>
              <a:off x="3733800" y="1447800"/>
              <a:ext cx="4914900" cy="4159250"/>
            </a:xfrm>
            <a:custGeom>
              <a:avLst/>
              <a:gdLst>
                <a:gd name="connsiteX0" fmla="*/ 1447800 w 4914900"/>
                <a:gd name="connsiteY0" fmla="*/ 133350 h 4159250"/>
                <a:gd name="connsiteX1" fmla="*/ 1447800 w 4914900"/>
                <a:gd name="connsiteY1" fmla="*/ 742950 h 4159250"/>
                <a:gd name="connsiteX2" fmla="*/ 2032000 w 4914900"/>
                <a:gd name="connsiteY2" fmla="*/ 565150 h 4159250"/>
                <a:gd name="connsiteX3" fmla="*/ 2444750 w 4914900"/>
                <a:gd name="connsiteY3" fmla="*/ 1339850 h 4159250"/>
                <a:gd name="connsiteX4" fmla="*/ 2552700 w 4914900"/>
                <a:gd name="connsiteY4" fmla="*/ 1320800 h 4159250"/>
                <a:gd name="connsiteX5" fmla="*/ 2590800 w 4914900"/>
                <a:gd name="connsiteY5" fmla="*/ 1397000 h 4159250"/>
                <a:gd name="connsiteX6" fmla="*/ 2590800 w 4914900"/>
                <a:gd name="connsiteY6" fmla="*/ 1727200 h 4159250"/>
                <a:gd name="connsiteX7" fmla="*/ 2667000 w 4914900"/>
                <a:gd name="connsiteY7" fmla="*/ 1727200 h 4159250"/>
                <a:gd name="connsiteX8" fmla="*/ 2711450 w 4914900"/>
                <a:gd name="connsiteY8" fmla="*/ 1790700 h 4159250"/>
                <a:gd name="connsiteX9" fmla="*/ 2686050 w 4914900"/>
                <a:gd name="connsiteY9" fmla="*/ 1816100 h 4159250"/>
                <a:gd name="connsiteX10" fmla="*/ 2686050 w 4914900"/>
                <a:gd name="connsiteY10" fmla="*/ 2000250 h 4159250"/>
                <a:gd name="connsiteX11" fmla="*/ 2794000 w 4914900"/>
                <a:gd name="connsiteY11" fmla="*/ 1987550 h 4159250"/>
                <a:gd name="connsiteX12" fmla="*/ 2794000 w 4914900"/>
                <a:gd name="connsiteY12" fmla="*/ 2616200 h 4159250"/>
                <a:gd name="connsiteX13" fmla="*/ 0 w 4914900"/>
                <a:gd name="connsiteY13" fmla="*/ 3898900 h 4159250"/>
                <a:gd name="connsiteX14" fmla="*/ 31750 w 4914900"/>
                <a:gd name="connsiteY14" fmla="*/ 4159250 h 4159250"/>
                <a:gd name="connsiteX15" fmla="*/ 4851400 w 4914900"/>
                <a:gd name="connsiteY15" fmla="*/ 4159250 h 4159250"/>
                <a:gd name="connsiteX16" fmla="*/ 4140200 w 4914900"/>
                <a:gd name="connsiteY16" fmla="*/ 3479800 h 4159250"/>
                <a:gd name="connsiteX17" fmla="*/ 3987800 w 4914900"/>
                <a:gd name="connsiteY17" fmla="*/ 3467100 h 4159250"/>
                <a:gd name="connsiteX18" fmla="*/ 3232150 w 4914900"/>
                <a:gd name="connsiteY18" fmla="*/ 2603500 h 4159250"/>
                <a:gd name="connsiteX19" fmla="*/ 3232150 w 4914900"/>
                <a:gd name="connsiteY19" fmla="*/ 1238250 h 4159250"/>
                <a:gd name="connsiteX20" fmla="*/ 3644900 w 4914900"/>
                <a:gd name="connsiteY20" fmla="*/ 1231900 h 4159250"/>
                <a:gd name="connsiteX21" fmla="*/ 3689350 w 4914900"/>
                <a:gd name="connsiteY21" fmla="*/ 1193800 h 4159250"/>
                <a:gd name="connsiteX22" fmla="*/ 3765550 w 4914900"/>
                <a:gd name="connsiteY22" fmla="*/ 1200150 h 4159250"/>
                <a:gd name="connsiteX23" fmla="*/ 3765550 w 4914900"/>
                <a:gd name="connsiteY23" fmla="*/ 1174750 h 4159250"/>
                <a:gd name="connsiteX24" fmla="*/ 3860800 w 4914900"/>
                <a:gd name="connsiteY24" fmla="*/ 1174750 h 4159250"/>
                <a:gd name="connsiteX25" fmla="*/ 3873500 w 4914900"/>
                <a:gd name="connsiteY25" fmla="*/ 1092200 h 4159250"/>
                <a:gd name="connsiteX26" fmla="*/ 4171950 w 4914900"/>
                <a:gd name="connsiteY26" fmla="*/ 1085850 h 4159250"/>
                <a:gd name="connsiteX27" fmla="*/ 4171950 w 4914900"/>
                <a:gd name="connsiteY27" fmla="*/ 1054100 h 4159250"/>
                <a:gd name="connsiteX28" fmla="*/ 4248150 w 4914900"/>
                <a:gd name="connsiteY28" fmla="*/ 1035050 h 4159250"/>
                <a:gd name="connsiteX29" fmla="*/ 4248150 w 4914900"/>
                <a:gd name="connsiteY29" fmla="*/ 1016000 h 4159250"/>
                <a:gd name="connsiteX30" fmla="*/ 4279900 w 4914900"/>
                <a:gd name="connsiteY30" fmla="*/ 1009650 h 4159250"/>
                <a:gd name="connsiteX31" fmla="*/ 4305300 w 4914900"/>
                <a:gd name="connsiteY31" fmla="*/ 920750 h 4159250"/>
                <a:gd name="connsiteX32" fmla="*/ 4318000 w 4914900"/>
                <a:gd name="connsiteY32" fmla="*/ 825500 h 4159250"/>
                <a:gd name="connsiteX33" fmla="*/ 4368800 w 4914900"/>
                <a:gd name="connsiteY33" fmla="*/ 838200 h 4159250"/>
                <a:gd name="connsiteX34" fmla="*/ 4368800 w 4914900"/>
                <a:gd name="connsiteY34" fmla="*/ 889000 h 4159250"/>
                <a:gd name="connsiteX35" fmla="*/ 4406900 w 4914900"/>
                <a:gd name="connsiteY35" fmla="*/ 914400 h 4159250"/>
                <a:gd name="connsiteX36" fmla="*/ 4432300 w 4914900"/>
                <a:gd name="connsiteY36" fmla="*/ 914400 h 4159250"/>
                <a:gd name="connsiteX37" fmla="*/ 4483100 w 4914900"/>
                <a:gd name="connsiteY37" fmla="*/ 723900 h 4159250"/>
                <a:gd name="connsiteX38" fmla="*/ 4476750 w 4914900"/>
                <a:gd name="connsiteY38" fmla="*/ 603250 h 4159250"/>
                <a:gd name="connsiteX39" fmla="*/ 4533900 w 4914900"/>
                <a:gd name="connsiteY39" fmla="*/ 603250 h 4159250"/>
                <a:gd name="connsiteX40" fmla="*/ 4540250 w 4914900"/>
                <a:gd name="connsiteY40" fmla="*/ 685800 h 4159250"/>
                <a:gd name="connsiteX41" fmla="*/ 4641850 w 4914900"/>
                <a:gd name="connsiteY41" fmla="*/ 660400 h 4159250"/>
                <a:gd name="connsiteX42" fmla="*/ 4692650 w 4914900"/>
                <a:gd name="connsiteY42" fmla="*/ 673100 h 4159250"/>
                <a:gd name="connsiteX43" fmla="*/ 4781550 w 4914900"/>
                <a:gd name="connsiteY43" fmla="*/ 571500 h 4159250"/>
                <a:gd name="connsiteX44" fmla="*/ 4914900 w 4914900"/>
                <a:gd name="connsiteY44" fmla="*/ 577850 h 4159250"/>
                <a:gd name="connsiteX45" fmla="*/ 4914900 w 4914900"/>
                <a:gd name="connsiteY45" fmla="*/ 0 h 4159250"/>
                <a:gd name="connsiteX46" fmla="*/ 1447800 w 4914900"/>
                <a:gd name="connsiteY46" fmla="*/ 133350 h 41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14900" h="4159250">
                  <a:moveTo>
                    <a:pt x="1447800" y="133350"/>
                  </a:moveTo>
                  <a:lnTo>
                    <a:pt x="1447800" y="742950"/>
                  </a:lnTo>
                  <a:lnTo>
                    <a:pt x="2032000" y="565150"/>
                  </a:lnTo>
                  <a:lnTo>
                    <a:pt x="2444750" y="1339850"/>
                  </a:lnTo>
                  <a:lnTo>
                    <a:pt x="2552700" y="1320800"/>
                  </a:lnTo>
                  <a:lnTo>
                    <a:pt x="2590800" y="1397000"/>
                  </a:lnTo>
                  <a:lnTo>
                    <a:pt x="2590800" y="1727200"/>
                  </a:lnTo>
                  <a:lnTo>
                    <a:pt x="2667000" y="1727200"/>
                  </a:lnTo>
                  <a:lnTo>
                    <a:pt x="2711450" y="1790700"/>
                  </a:lnTo>
                  <a:lnTo>
                    <a:pt x="2686050" y="1816100"/>
                  </a:lnTo>
                  <a:lnTo>
                    <a:pt x="2686050" y="2000250"/>
                  </a:lnTo>
                  <a:lnTo>
                    <a:pt x="2794000" y="1987550"/>
                  </a:lnTo>
                  <a:lnTo>
                    <a:pt x="2794000" y="2616200"/>
                  </a:lnTo>
                  <a:lnTo>
                    <a:pt x="0" y="3898900"/>
                  </a:lnTo>
                  <a:lnTo>
                    <a:pt x="31750" y="4159250"/>
                  </a:lnTo>
                  <a:lnTo>
                    <a:pt x="4851400" y="4159250"/>
                  </a:lnTo>
                  <a:lnTo>
                    <a:pt x="4140200" y="3479800"/>
                  </a:lnTo>
                  <a:lnTo>
                    <a:pt x="3987800" y="3467100"/>
                  </a:lnTo>
                  <a:lnTo>
                    <a:pt x="3232150" y="2603500"/>
                  </a:lnTo>
                  <a:lnTo>
                    <a:pt x="3232150" y="1238250"/>
                  </a:lnTo>
                  <a:lnTo>
                    <a:pt x="3644900" y="1231900"/>
                  </a:lnTo>
                  <a:lnTo>
                    <a:pt x="3689350" y="1193800"/>
                  </a:lnTo>
                  <a:lnTo>
                    <a:pt x="3765550" y="1200150"/>
                  </a:lnTo>
                  <a:lnTo>
                    <a:pt x="3765550" y="1174750"/>
                  </a:lnTo>
                  <a:lnTo>
                    <a:pt x="3860800" y="1174750"/>
                  </a:lnTo>
                  <a:lnTo>
                    <a:pt x="3873500" y="1092200"/>
                  </a:lnTo>
                  <a:lnTo>
                    <a:pt x="4171950" y="1085850"/>
                  </a:lnTo>
                  <a:lnTo>
                    <a:pt x="4171950" y="1054100"/>
                  </a:lnTo>
                  <a:lnTo>
                    <a:pt x="4248150" y="1035050"/>
                  </a:lnTo>
                  <a:lnTo>
                    <a:pt x="4248150" y="1016000"/>
                  </a:lnTo>
                  <a:lnTo>
                    <a:pt x="4279900" y="1009650"/>
                  </a:lnTo>
                  <a:lnTo>
                    <a:pt x="4305300" y="920750"/>
                  </a:lnTo>
                  <a:lnTo>
                    <a:pt x="4318000" y="825500"/>
                  </a:lnTo>
                  <a:lnTo>
                    <a:pt x="4368800" y="838200"/>
                  </a:lnTo>
                  <a:lnTo>
                    <a:pt x="4368800" y="889000"/>
                  </a:lnTo>
                  <a:lnTo>
                    <a:pt x="4406900" y="914400"/>
                  </a:lnTo>
                  <a:lnTo>
                    <a:pt x="4432300" y="914400"/>
                  </a:lnTo>
                  <a:lnTo>
                    <a:pt x="4483100" y="723900"/>
                  </a:lnTo>
                  <a:lnTo>
                    <a:pt x="4476750" y="603250"/>
                  </a:lnTo>
                  <a:lnTo>
                    <a:pt x="4533900" y="603250"/>
                  </a:lnTo>
                  <a:lnTo>
                    <a:pt x="4540250" y="685800"/>
                  </a:lnTo>
                  <a:lnTo>
                    <a:pt x="4641850" y="660400"/>
                  </a:lnTo>
                  <a:lnTo>
                    <a:pt x="4692650" y="673100"/>
                  </a:lnTo>
                  <a:lnTo>
                    <a:pt x="4781550" y="571500"/>
                  </a:lnTo>
                  <a:lnTo>
                    <a:pt x="4914900" y="577850"/>
                  </a:lnTo>
                  <a:lnTo>
                    <a:pt x="4914900" y="0"/>
                  </a:lnTo>
                  <a:lnTo>
                    <a:pt x="1447800" y="133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27A269-5215-EAD7-4692-1E27517E1A74}"/>
              </a:ext>
            </a:extLst>
          </p:cNvPr>
          <p:cNvGrpSpPr/>
          <p:nvPr/>
        </p:nvGrpSpPr>
        <p:grpSpPr>
          <a:xfrm>
            <a:off x="13464708" y="2217057"/>
            <a:ext cx="4914900" cy="4159250"/>
            <a:chOff x="3733800" y="1447800"/>
            <a:chExt cx="4914900" cy="4159250"/>
          </a:xfrm>
        </p:grpSpPr>
        <p:pic>
          <p:nvPicPr>
            <p:cNvPr id="12" name="Picture 4" descr="Featured Artist Mark Hersch | Artsy Shark | Inspiring Artists to Build  Better Businesses">
              <a:extLst>
                <a:ext uri="{FF2B5EF4-FFF2-40B4-BE49-F238E27FC236}">
                  <a16:creationId xmlns:a16="http://schemas.microsoft.com/office/drawing/2014/main" id="{C2CA1136-0602-7A76-67BC-010D9F6380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650" y="1676400"/>
              <a:ext cx="476250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A325AE-F2FF-C105-BF17-3FC26E43436D}"/>
                </a:ext>
              </a:extLst>
            </p:cNvPr>
            <p:cNvSpPr/>
            <p:nvPr/>
          </p:nvSpPr>
          <p:spPr>
            <a:xfrm>
              <a:off x="3733800" y="1447800"/>
              <a:ext cx="4914900" cy="4159250"/>
            </a:xfrm>
            <a:custGeom>
              <a:avLst/>
              <a:gdLst>
                <a:gd name="connsiteX0" fmla="*/ 1447800 w 4914900"/>
                <a:gd name="connsiteY0" fmla="*/ 133350 h 4159250"/>
                <a:gd name="connsiteX1" fmla="*/ 1447800 w 4914900"/>
                <a:gd name="connsiteY1" fmla="*/ 742950 h 4159250"/>
                <a:gd name="connsiteX2" fmla="*/ 2032000 w 4914900"/>
                <a:gd name="connsiteY2" fmla="*/ 565150 h 4159250"/>
                <a:gd name="connsiteX3" fmla="*/ 2444750 w 4914900"/>
                <a:gd name="connsiteY3" fmla="*/ 1339850 h 4159250"/>
                <a:gd name="connsiteX4" fmla="*/ 2552700 w 4914900"/>
                <a:gd name="connsiteY4" fmla="*/ 1320800 h 4159250"/>
                <a:gd name="connsiteX5" fmla="*/ 2590800 w 4914900"/>
                <a:gd name="connsiteY5" fmla="*/ 1397000 h 4159250"/>
                <a:gd name="connsiteX6" fmla="*/ 2590800 w 4914900"/>
                <a:gd name="connsiteY6" fmla="*/ 1727200 h 4159250"/>
                <a:gd name="connsiteX7" fmla="*/ 2667000 w 4914900"/>
                <a:gd name="connsiteY7" fmla="*/ 1727200 h 4159250"/>
                <a:gd name="connsiteX8" fmla="*/ 2711450 w 4914900"/>
                <a:gd name="connsiteY8" fmla="*/ 1790700 h 4159250"/>
                <a:gd name="connsiteX9" fmla="*/ 2686050 w 4914900"/>
                <a:gd name="connsiteY9" fmla="*/ 1816100 h 4159250"/>
                <a:gd name="connsiteX10" fmla="*/ 2686050 w 4914900"/>
                <a:gd name="connsiteY10" fmla="*/ 2000250 h 4159250"/>
                <a:gd name="connsiteX11" fmla="*/ 2794000 w 4914900"/>
                <a:gd name="connsiteY11" fmla="*/ 1987550 h 4159250"/>
                <a:gd name="connsiteX12" fmla="*/ 2794000 w 4914900"/>
                <a:gd name="connsiteY12" fmla="*/ 2616200 h 4159250"/>
                <a:gd name="connsiteX13" fmla="*/ 0 w 4914900"/>
                <a:gd name="connsiteY13" fmla="*/ 3898900 h 4159250"/>
                <a:gd name="connsiteX14" fmla="*/ 31750 w 4914900"/>
                <a:gd name="connsiteY14" fmla="*/ 4159250 h 4159250"/>
                <a:gd name="connsiteX15" fmla="*/ 4851400 w 4914900"/>
                <a:gd name="connsiteY15" fmla="*/ 4159250 h 4159250"/>
                <a:gd name="connsiteX16" fmla="*/ 4140200 w 4914900"/>
                <a:gd name="connsiteY16" fmla="*/ 3479800 h 4159250"/>
                <a:gd name="connsiteX17" fmla="*/ 3987800 w 4914900"/>
                <a:gd name="connsiteY17" fmla="*/ 3467100 h 4159250"/>
                <a:gd name="connsiteX18" fmla="*/ 3232150 w 4914900"/>
                <a:gd name="connsiteY18" fmla="*/ 2603500 h 4159250"/>
                <a:gd name="connsiteX19" fmla="*/ 3232150 w 4914900"/>
                <a:gd name="connsiteY19" fmla="*/ 1238250 h 4159250"/>
                <a:gd name="connsiteX20" fmla="*/ 3644900 w 4914900"/>
                <a:gd name="connsiteY20" fmla="*/ 1231900 h 4159250"/>
                <a:gd name="connsiteX21" fmla="*/ 3689350 w 4914900"/>
                <a:gd name="connsiteY21" fmla="*/ 1193800 h 4159250"/>
                <a:gd name="connsiteX22" fmla="*/ 3765550 w 4914900"/>
                <a:gd name="connsiteY22" fmla="*/ 1200150 h 4159250"/>
                <a:gd name="connsiteX23" fmla="*/ 3765550 w 4914900"/>
                <a:gd name="connsiteY23" fmla="*/ 1174750 h 4159250"/>
                <a:gd name="connsiteX24" fmla="*/ 3860800 w 4914900"/>
                <a:gd name="connsiteY24" fmla="*/ 1174750 h 4159250"/>
                <a:gd name="connsiteX25" fmla="*/ 3873500 w 4914900"/>
                <a:gd name="connsiteY25" fmla="*/ 1092200 h 4159250"/>
                <a:gd name="connsiteX26" fmla="*/ 4171950 w 4914900"/>
                <a:gd name="connsiteY26" fmla="*/ 1085850 h 4159250"/>
                <a:gd name="connsiteX27" fmla="*/ 4171950 w 4914900"/>
                <a:gd name="connsiteY27" fmla="*/ 1054100 h 4159250"/>
                <a:gd name="connsiteX28" fmla="*/ 4248150 w 4914900"/>
                <a:gd name="connsiteY28" fmla="*/ 1035050 h 4159250"/>
                <a:gd name="connsiteX29" fmla="*/ 4248150 w 4914900"/>
                <a:gd name="connsiteY29" fmla="*/ 1016000 h 4159250"/>
                <a:gd name="connsiteX30" fmla="*/ 4279900 w 4914900"/>
                <a:gd name="connsiteY30" fmla="*/ 1009650 h 4159250"/>
                <a:gd name="connsiteX31" fmla="*/ 4305300 w 4914900"/>
                <a:gd name="connsiteY31" fmla="*/ 920750 h 4159250"/>
                <a:gd name="connsiteX32" fmla="*/ 4318000 w 4914900"/>
                <a:gd name="connsiteY32" fmla="*/ 825500 h 4159250"/>
                <a:gd name="connsiteX33" fmla="*/ 4368800 w 4914900"/>
                <a:gd name="connsiteY33" fmla="*/ 838200 h 4159250"/>
                <a:gd name="connsiteX34" fmla="*/ 4368800 w 4914900"/>
                <a:gd name="connsiteY34" fmla="*/ 889000 h 4159250"/>
                <a:gd name="connsiteX35" fmla="*/ 4406900 w 4914900"/>
                <a:gd name="connsiteY35" fmla="*/ 914400 h 4159250"/>
                <a:gd name="connsiteX36" fmla="*/ 4432300 w 4914900"/>
                <a:gd name="connsiteY36" fmla="*/ 914400 h 4159250"/>
                <a:gd name="connsiteX37" fmla="*/ 4483100 w 4914900"/>
                <a:gd name="connsiteY37" fmla="*/ 723900 h 4159250"/>
                <a:gd name="connsiteX38" fmla="*/ 4476750 w 4914900"/>
                <a:gd name="connsiteY38" fmla="*/ 603250 h 4159250"/>
                <a:gd name="connsiteX39" fmla="*/ 4533900 w 4914900"/>
                <a:gd name="connsiteY39" fmla="*/ 603250 h 4159250"/>
                <a:gd name="connsiteX40" fmla="*/ 4540250 w 4914900"/>
                <a:gd name="connsiteY40" fmla="*/ 685800 h 4159250"/>
                <a:gd name="connsiteX41" fmla="*/ 4641850 w 4914900"/>
                <a:gd name="connsiteY41" fmla="*/ 660400 h 4159250"/>
                <a:gd name="connsiteX42" fmla="*/ 4692650 w 4914900"/>
                <a:gd name="connsiteY42" fmla="*/ 673100 h 4159250"/>
                <a:gd name="connsiteX43" fmla="*/ 4781550 w 4914900"/>
                <a:gd name="connsiteY43" fmla="*/ 571500 h 4159250"/>
                <a:gd name="connsiteX44" fmla="*/ 4914900 w 4914900"/>
                <a:gd name="connsiteY44" fmla="*/ 577850 h 4159250"/>
                <a:gd name="connsiteX45" fmla="*/ 4914900 w 4914900"/>
                <a:gd name="connsiteY45" fmla="*/ 0 h 4159250"/>
                <a:gd name="connsiteX46" fmla="*/ 1447800 w 4914900"/>
                <a:gd name="connsiteY46" fmla="*/ 133350 h 415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14900" h="4159250">
                  <a:moveTo>
                    <a:pt x="1447800" y="133350"/>
                  </a:moveTo>
                  <a:lnTo>
                    <a:pt x="1447800" y="742950"/>
                  </a:lnTo>
                  <a:lnTo>
                    <a:pt x="2032000" y="565150"/>
                  </a:lnTo>
                  <a:lnTo>
                    <a:pt x="2444750" y="1339850"/>
                  </a:lnTo>
                  <a:lnTo>
                    <a:pt x="2552700" y="1320800"/>
                  </a:lnTo>
                  <a:lnTo>
                    <a:pt x="2590800" y="1397000"/>
                  </a:lnTo>
                  <a:lnTo>
                    <a:pt x="2590800" y="1727200"/>
                  </a:lnTo>
                  <a:lnTo>
                    <a:pt x="2667000" y="1727200"/>
                  </a:lnTo>
                  <a:lnTo>
                    <a:pt x="2711450" y="1790700"/>
                  </a:lnTo>
                  <a:lnTo>
                    <a:pt x="2686050" y="1816100"/>
                  </a:lnTo>
                  <a:lnTo>
                    <a:pt x="2686050" y="2000250"/>
                  </a:lnTo>
                  <a:lnTo>
                    <a:pt x="2794000" y="1987550"/>
                  </a:lnTo>
                  <a:lnTo>
                    <a:pt x="2794000" y="2616200"/>
                  </a:lnTo>
                  <a:lnTo>
                    <a:pt x="0" y="3898900"/>
                  </a:lnTo>
                  <a:lnTo>
                    <a:pt x="31750" y="4159250"/>
                  </a:lnTo>
                  <a:lnTo>
                    <a:pt x="4851400" y="4159250"/>
                  </a:lnTo>
                  <a:lnTo>
                    <a:pt x="4140200" y="3479800"/>
                  </a:lnTo>
                  <a:lnTo>
                    <a:pt x="3987800" y="3467100"/>
                  </a:lnTo>
                  <a:lnTo>
                    <a:pt x="3232150" y="2603500"/>
                  </a:lnTo>
                  <a:lnTo>
                    <a:pt x="3232150" y="1238250"/>
                  </a:lnTo>
                  <a:lnTo>
                    <a:pt x="3644900" y="1231900"/>
                  </a:lnTo>
                  <a:lnTo>
                    <a:pt x="3689350" y="1193800"/>
                  </a:lnTo>
                  <a:lnTo>
                    <a:pt x="3765550" y="1200150"/>
                  </a:lnTo>
                  <a:lnTo>
                    <a:pt x="3765550" y="1174750"/>
                  </a:lnTo>
                  <a:lnTo>
                    <a:pt x="3860800" y="1174750"/>
                  </a:lnTo>
                  <a:lnTo>
                    <a:pt x="3873500" y="1092200"/>
                  </a:lnTo>
                  <a:lnTo>
                    <a:pt x="4171950" y="1085850"/>
                  </a:lnTo>
                  <a:lnTo>
                    <a:pt x="4171950" y="1054100"/>
                  </a:lnTo>
                  <a:lnTo>
                    <a:pt x="4248150" y="1035050"/>
                  </a:lnTo>
                  <a:lnTo>
                    <a:pt x="4248150" y="1016000"/>
                  </a:lnTo>
                  <a:lnTo>
                    <a:pt x="4279900" y="1009650"/>
                  </a:lnTo>
                  <a:lnTo>
                    <a:pt x="4305300" y="920750"/>
                  </a:lnTo>
                  <a:lnTo>
                    <a:pt x="4318000" y="825500"/>
                  </a:lnTo>
                  <a:lnTo>
                    <a:pt x="4368800" y="838200"/>
                  </a:lnTo>
                  <a:lnTo>
                    <a:pt x="4368800" y="889000"/>
                  </a:lnTo>
                  <a:lnTo>
                    <a:pt x="4406900" y="914400"/>
                  </a:lnTo>
                  <a:lnTo>
                    <a:pt x="4432300" y="914400"/>
                  </a:lnTo>
                  <a:lnTo>
                    <a:pt x="4483100" y="723900"/>
                  </a:lnTo>
                  <a:lnTo>
                    <a:pt x="4476750" y="603250"/>
                  </a:lnTo>
                  <a:lnTo>
                    <a:pt x="4533900" y="603250"/>
                  </a:lnTo>
                  <a:lnTo>
                    <a:pt x="4540250" y="685800"/>
                  </a:lnTo>
                  <a:lnTo>
                    <a:pt x="4641850" y="660400"/>
                  </a:lnTo>
                  <a:lnTo>
                    <a:pt x="4692650" y="673100"/>
                  </a:lnTo>
                  <a:lnTo>
                    <a:pt x="4781550" y="571500"/>
                  </a:lnTo>
                  <a:lnTo>
                    <a:pt x="4914900" y="577850"/>
                  </a:lnTo>
                  <a:lnTo>
                    <a:pt x="4914900" y="0"/>
                  </a:lnTo>
                  <a:lnTo>
                    <a:pt x="1447800" y="1333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 descr="Photos: The Empty Streets of Chicago">
            <a:extLst>
              <a:ext uri="{FF2B5EF4-FFF2-40B4-BE49-F238E27FC236}">
                <a16:creationId xmlns:a16="http://schemas.microsoft.com/office/drawing/2014/main" id="{62069FDE-33C0-8941-D81F-90AB84AD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icago Streets Wallpapers - Top Free Chicago Streets Backgrounds -  WallpaperAccess">
            <a:extLst>
              <a:ext uri="{FF2B5EF4-FFF2-40B4-BE49-F238E27FC236}">
                <a16:creationId xmlns:a16="http://schemas.microsoft.com/office/drawing/2014/main" id="{880836DF-1685-4662-2A50-BB5DA31D4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5086" y="7460343"/>
            <a:ext cx="10282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0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C4119-9C5F-8449-F055-C50ECAE5CFB2}"/>
              </a:ext>
            </a:extLst>
          </p:cNvPr>
          <p:cNvSpPr txBox="1"/>
          <p:nvPr/>
        </p:nvSpPr>
        <p:spPr>
          <a:xfrm>
            <a:off x="3073400" y="1435100"/>
            <a:ext cx="56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For Review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9256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D6A4F15-D92F-8D75-84B1-AD7E99903115}"/>
              </a:ext>
            </a:extLst>
          </p:cNvPr>
          <p:cNvSpPr/>
          <p:nvPr/>
        </p:nvSpPr>
        <p:spPr>
          <a:xfrm>
            <a:off x="0" y="-14389"/>
            <a:ext cx="12192000" cy="6868830"/>
          </a:xfrm>
          <a:prstGeom prst="rect">
            <a:avLst/>
          </a:prstGeom>
          <a:solidFill>
            <a:srgbClr val="EDC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D45D250-8587-EB44-F5DF-A5E074A3974F}"/>
              </a:ext>
            </a:extLst>
          </p:cNvPr>
          <p:cNvSpPr/>
          <p:nvPr/>
        </p:nvSpPr>
        <p:spPr>
          <a:xfrm>
            <a:off x="-284672" y="2061713"/>
            <a:ext cx="4830793" cy="3036498"/>
          </a:xfrm>
          <a:custGeom>
            <a:avLst/>
            <a:gdLst>
              <a:gd name="connsiteX0" fmla="*/ 0 w 4830793"/>
              <a:gd name="connsiteY0" fmla="*/ 3036498 h 3036498"/>
              <a:gd name="connsiteX1" fmla="*/ 3864634 w 4830793"/>
              <a:gd name="connsiteY1" fmla="*/ 2018581 h 3036498"/>
              <a:gd name="connsiteX2" fmla="*/ 4830793 w 4830793"/>
              <a:gd name="connsiteY2" fmla="*/ 0 h 303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0793" h="3036498">
                <a:moveTo>
                  <a:pt x="0" y="3036498"/>
                </a:moveTo>
                <a:cubicBezTo>
                  <a:pt x="1529751" y="2780581"/>
                  <a:pt x="3059502" y="2524664"/>
                  <a:pt x="3864634" y="2018581"/>
                </a:cubicBezTo>
                <a:cubicBezTo>
                  <a:pt x="4669766" y="1512498"/>
                  <a:pt x="4750279" y="756249"/>
                  <a:pt x="4830793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CE97FFA-A5A6-1479-3754-08A00966CC23}"/>
              </a:ext>
            </a:extLst>
          </p:cNvPr>
          <p:cNvSpPr/>
          <p:nvPr/>
        </p:nvSpPr>
        <p:spPr>
          <a:xfrm flipH="1">
            <a:off x="3664703" y="4091078"/>
            <a:ext cx="211276" cy="599257"/>
          </a:xfrm>
          <a:custGeom>
            <a:avLst/>
            <a:gdLst>
              <a:gd name="connsiteX0" fmla="*/ 133350 w 261937"/>
              <a:gd name="connsiteY0" fmla="*/ 0 h 742950"/>
              <a:gd name="connsiteX1" fmla="*/ 147637 w 261937"/>
              <a:gd name="connsiteY1" fmla="*/ 142875 h 742950"/>
              <a:gd name="connsiteX2" fmla="*/ 252412 w 261937"/>
              <a:gd name="connsiteY2" fmla="*/ 309562 h 742950"/>
              <a:gd name="connsiteX3" fmla="*/ 261937 w 261937"/>
              <a:gd name="connsiteY3" fmla="*/ 404812 h 742950"/>
              <a:gd name="connsiteX4" fmla="*/ 261937 w 261937"/>
              <a:gd name="connsiteY4" fmla="*/ 742950 h 742950"/>
              <a:gd name="connsiteX5" fmla="*/ 0 w 261937"/>
              <a:gd name="connsiteY5" fmla="*/ 742950 h 742950"/>
              <a:gd name="connsiteX6" fmla="*/ 0 w 261937"/>
              <a:gd name="connsiteY6" fmla="*/ 414337 h 742950"/>
              <a:gd name="connsiteX7" fmla="*/ 9526 w 261937"/>
              <a:gd name="connsiteY7" fmla="*/ 261937 h 742950"/>
              <a:gd name="connsiteX8" fmla="*/ 114300 w 261937"/>
              <a:gd name="connsiteY8" fmla="*/ 12858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1937" h="742950">
                <a:moveTo>
                  <a:pt x="133350" y="0"/>
                </a:moveTo>
                <a:lnTo>
                  <a:pt x="147637" y="142875"/>
                </a:lnTo>
                <a:lnTo>
                  <a:pt x="252412" y="309562"/>
                </a:lnTo>
                <a:lnTo>
                  <a:pt x="261937" y="404812"/>
                </a:lnTo>
                <a:lnTo>
                  <a:pt x="261937" y="742950"/>
                </a:lnTo>
                <a:lnTo>
                  <a:pt x="0" y="742950"/>
                </a:lnTo>
                <a:lnTo>
                  <a:pt x="0" y="414337"/>
                </a:lnTo>
                <a:lnTo>
                  <a:pt x="9526" y="261937"/>
                </a:lnTo>
                <a:lnTo>
                  <a:pt x="114300" y="1285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B2E46A2-A83A-3ED4-5C86-B26C6E99266C}"/>
              </a:ext>
            </a:extLst>
          </p:cNvPr>
          <p:cNvSpPr/>
          <p:nvPr/>
        </p:nvSpPr>
        <p:spPr>
          <a:xfrm>
            <a:off x="6482915" y="1279710"/>
            <a:ext cx="744232" cy="4298580"/>
          </a:xfrm>
          <a:custGeom>
            <a:avLst/>
            <a:gdLst>
              <a:gd name="connsiteX0" fmla="*/ 73818 w 276225"/>
              <a:gd name="connsiteY0" fmla="*/ 157162 h 1595437"/>
              <a:gd name="connsiteX1" fmla="*/ 73818 w 276225"/>
              <a:gd name="connsiteY1" fmla="*/ 271462 h 1595437"/>
              <a:gd name="connsiteX2" fmla="*/ 57150 w 276225"/>
              <a:gd name="connsiteY2" fmla="*/ 271462 h 1595437"/>
              <a:gd name="connsiteX3" fmla="*/ 57150 w 276225"/>
              <a:gd name="connsiteY3" fmla="*/ 516731 h 1595437"/>
              <a:gd name="connsiteX4" fmla="*/ 26193 w 276225"/>
              <a:gd name="connsiteY4" fmla="*/ 516731 h 1595437"/>
              <a:gd name="connsiteX5" fmla="*/ 26193 w 276225"/>
              <a:gd name="connsiteY5" fmla="*/ 985837 h 1595437"/>
              <a:gd name="connsiteX6" fmla="*/ 0 w 276225"/>
              <a:gd name="connsiteY6" fmla="*/ 985837 h 1595437"/>
              <a:gd name="connsiteX7" fmla="*/ 0 w 276225"/>
              <a:gd name="connsiteY7" fmla="*/ 1595437 h 1595437"/>
              <a:gd name="connsiteX8" fmla="*/ 276225 w 276225"/>
              <a:gd name="connsiteY8" fmla="*/ 1595437 h 1595437"/>
              <a:gd name="connsiteX9" fmla="*/ 276225 w 276225"/>
              <a:gd name="connsiteY9" fmla="*/ 988218 h 1595437"/>
              <a:gd name="connsiteX10" fmla="*/ 247650 w 276225"/>
              <a:gd name="connsiteY10" fmla="*/ 988218 h 1595437"/>
              <a:gd name="connsiteX11" fmla="*/ 247650 w 276225"/>
              <a:gd name="connsiteY11" fmla="*/ 514350 h 1595437"/>
              <a:gd name="connsiteX12" fmla="*/ 183356 w 276225"/>
              <a:gd name="connsiteY12" fmla="*/ 514350 h 1595437"/>
              <a:gd name="connsiteX13" fmla="*/ 183356 w 276225"/>
              <a:gd name="connsiteY13" fmla="*/ 269081 h 1595437"/>
              <a:gd name="connsiteX14" fmla="*/ 164306 w 276225"/>
              <a:gd name="connsiteY14" fmla="*/ 264318 h 1595437"/>
              <a:gd name="connsiteX15" fmla="*/ 164306 w 276225"/>
              <a:gd name="connsiteY15" fmla="*/ 159543 h 1595437"/>
              <a:gd name="connsiteX16" fmla="*/ 164306 w 276225"/>
              <a:gd name="connsiteY16" fmla="*/ 261937 h 1595437"/>
              <a:gd name="connsiteX17" fmla="*/ 147637 w 276225"/>
              <a:gd name="connsiteY17" fmla="*/ 254793 h 1595437"/>
              <a:gd name="connsiteX18" fmla="*/ 147637 w 276225"/>
              <a:gd name="connsiteY18" fmla="*/ 26193 h 1595437"/>
              <a:gd name="connsiteX19" fmla="*/ 140493 w 276225"/>
              <a:gd name="connsiteY19" fmla="*/ 23812 h 1595437"/>
              <a:gd name="connsiteX20" fmla="*/ 140493 w 276225"/>
              <a:gd name="connsiteY20" fmla="*/ 254793 h 1595437"/>
              <a:gd name="connsiteX21" fmla="*/ 114300 w 276225"/>
              <a:gd name="connsiteY21" fmla="*/ 254793 h 1595437"/>
              <a:gd name="connsiteX22" fmla="*/ 107156 w 276225"/>
              <a:gd name="connsiteY22" fmla="*/ 0 h 1595437"/>
              <a:gd name="connsiteX23" fmla="*/ 97631 w 276225"/>
              <a:gd name="connsiteY23" fmla="*/ 254793 h 1595437"/>
              <a:gd name="connsiteX24" fmla="*/ 83343 w 276225"/>
              <a:gd name="connsiteY24" fmla="*/ 257175 h 1595437"/>
              <a:gd name="connsiteX25" fmla="*/ 73818 w 276225"/>
              <a:gd name="connsiteY25" fmla="*/ 157162 h 159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6225" h="1595437">
                <a:moveTo>
                  <a:pt x="73818" y="157162"/>
                </a:moveTo>
                <a:lnTo>
                  <a:pt x="73818" y="271462"/>
                </a:lnTo>
                <a:lnTo>
                  <a:pt x="57150" y="271462"/>
                </a:lnTo>
                <a:lnTo>
                  <a:pt x="57150" y="516731"/>
                </a:lnTo>
                <a:lnTo>
                  <a:pt x="26193" y="516731"/>
                </a:lnTo>
                <a:lnTo>
                  <a:pt x="26193" y="985837"/>
                </a:lnTo>
                <a:lnTo>
                  <a:pt x="0" y="985837"/>
                </a:lnTo>
                <a:lnTo>
                  <a:pt x="0" y="1595437"/>
                </a:lnTo>
                <a:lnTo>
                  <a:pt x="276225" y="1595437"/>
                </a:lnTo>
                <a:lnTo>
                  <a:pt x="276225" y="988218"/>
                </a:lnTo>
                <a:lnTo>
                  <a:pt x="247650" y="988218"/>
                </a:lnTo>
                <a:lnTo>
                  <a:pt x="247650" y="514350"/>
                </a:lnTo>
                <a:lnTo>
                  <a:pt x="183356" y="514350"/>
                </a:lnTo>
                <a:lnTo>
                  <a:pt x="183356" y="269081"/>
                </a:lnTo>
                <a:lnTo>
                  <a:pt x="164306" y="264318"/>
                </a:lnTo>
                <a:lnTo>
                  <a:pt x="164306" y="159543"/>
                </a:lnTo>
                <a:lnTo>
                  <a:pt x="164306" y="261937"/>
                </a:lnTo>
                <a:lnTo>
                  <a:pt x="147637" y="254793"/>
                </a:lnTo>
                <a:lnTo>
                  <a:pt x="147637" y="26193"/>
                </a:lnTo>
                <a:lnTo>
                  <a:pt x="140493" y="23812"/>
                </a:lnTo>
                <a:lnTo>
                  <a:pt x="140493" y="254793"/>
                </a:lnTo>
                <a:lnTo>
                  <a:pt x="114300" y="254793"/>
                </a:lnTo>
                <a:lnTo>
                  <a:pt x="107156" y="0"/>
                </a:lnTo>
                <a:lnTo>
                  <a:pt x="97631" y="254793"/>
                </a:lnTo>
                <a:lnTo>
                  <a:pt x="83343" y="257175"/>
                </a:lnTo>
                <a:lnTo>
                  <a:pt x="73818" y="157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6245AEE-33D3-A712-8E89-4202197AA349}"/>
              </a:ext>
            </a:extLst>
          </p:cNvPr>
          <p:cNvSpPr/>
          <p:nvPr/>
        </p:nvSpPr>
        <p:spPr>
          <a:xfrm>
            <a:off x="8006771" y="3589284"/>
            <a:ext cx="524807" cy="1412445"/>
          </a:xfrm>
          <a:custGeom>
            <a:avLst/>
            <a:gdLst>
              <a:gd name="connsiteX0" fmla="*/ 119062 w 385762"/>
              <a:gd name="connsiteY0" fmla="*/ 0 h 1038225"/>
              <a:gd name="connsiteX1" fmla="*/ 290512 w 385762"/>
              <a:gd name="connsiteY1" fmla="*/ 0 h 1038225"/>
              <a:gd name="connsiteX2" fmla="*/ 304800 w 385762"/>
              <a:gd name="connsiteY2" fmla="*/ 38100 h 1038225"/>
              <a:gd name="connsiteX3" fmla="*/ 385762 w 385762"/>
              <a:gd name="connsiteY3" fmla="*/ 38100 h 1038225"/>
              <a:gd name="connsiteX4" fmla="*/ 385762 w 385762"/>
              <a:gd name="connsiteY4" fmla="*/ 1038225 h 1038225"/>
              <a:gd name="connsiteX5" fmla="*/ 0 w 385762"/>
              <a:gd name="connsiteY5" fmla="*/ 1014413 h 1038225"/>
              <a:gd name="connsiteX6" fmla="*/ 0 w 385762"/>
              <a:gd name="connsiteY6" fmla="*/ 52388 h 1038225"/>
              <a:gd name="connsiteX7" fmla="*/ 38100 w 385762"/>
              <a:gd name="connsiteY7" fmla="*/ 33338 h 1038225"/>
              <a:gd name="connsiteX8" fmla="*/ 95250 w 385762"/>
              <a:gd name="connsiteY8" fmla="*/ 33338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5762" h="1038225">
                <a:moveTo>
                  <a:pt x="119062" y="0"/>
                </a:moveTo>
                <a:lnTo>
                  <a:pt x="290512" y="0"/>
                </a:lnTo>
                <a:lnTo>
                  <a:pt x="304800" y="38100"/>
                </a:lnTo>
                <a:lnTo>
                  <a:pt x="385762" y="38100"/>
                </a:lnTo>
                <a:lnTo>
                  <a:pt x="385762" y="1038225"/>
                </a:lnTo>
                <a:lnTo>
                  <a:pt x="0" y="1014413"/>
                </a:lnTo>
                <a:lnTo>
                  <a:pt x="0" y="52388"/>
                </a:lnTo>
                <a:lnTo>
                  <a:pt x="38100" y="33338"/>
                </a:lnTo>
                <a:lnTo>
                  <a:pt x="95250" y="33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CDEAFDD-D83C-3768-6549-2C858022DFC0}"/>
              </a:ext>
            </a:extLst>
          </p:cNvPr>
          <p:cNvSpPr/>
          <p:nvPr/>
        </p:nvSpPr>
        <p:spPr>
          <a:xfrm>
            <a:off x="4721793" y="1898764"/>
            <a:ext cx="743759" cy="3413080"/>
          </a:xfrm>
          <a:custGeom>
            <a:avLst/>
            <a:gdLst>
              <a:gd name="connsiteX0" fmla="*/ 233362 w 776287"/>
              <a:gd name="connsiteY0" fmla="*/ 0 h 3562350"/>
              <a:gd name="connsiteX1" fmla="*/ 271462 w 776287"/>
              <a:gd name="connsiteY1" fmla="*/ 962025 h 3562350"/>
              <a:gd name="connsiteX2" fmla="*/ 490537 w 776287"/>
              <a:gd name="connsiteY2" fmla="*/ 962025 h 3562350"/>
              <a:gd name="connsiteX3" fmla="*/ 500062 w 776287"/>
              <a:gd name="connsiteY3" fmla="*/ 138112 h 3562350"/>
              <a:gd name="connsiteX4" fmla="*/ 509587 w 776287"/>
              <a:gd name="connsiteY4" fmla="*/ 133350 h 3562350"/>
              <a:gd name="connsiteX5" fmla="*/ 533400 w 776287"/>
              <a:gd name="connsiteY5" fmla="*/ 957262 h 3562350"/>
              <a:gd name="connsiteX6" fmla="*/ 581025 w 776287"/>
              <a:gd name="connsiteY6" fmla="*/ 957262 h 3562350"/>
              <a:gd name="connsiteX7" fmla="*/ 581025 w 776287"/>
              <a:gd name="connsiteY7" fmla="*/ 976312 h 3562350"/>
              <a:gd name="connsiteX8" fmla="*/ 576262 w 776287"/>
              <a:gd name="connsiteY8" fmla="*/ 995362 h 3562350"/>
              <a:gd name="connsiteX9" fmla="*/ 576262 w 776287"/>
              <a:gd name="connsiteY9" fmla="*/ 1028700 h 3562350"/>
              <a:gd name="connsiteX10" fmla="*/ 614362 w 776287"/>
              <a:gd name="connsiteY10" fmla="*/ 1028700 h 3562350"/>
              <a:gd name="connsiteX11" fmla="*/ 776287 w 776287"/>
              <a:gd name="connsiteY11" fmla="*/ 3562350 h 3562350"/>
              <a:gd name="connsiteX12" fmla="*/ 0 w 776287"/>
              <a:gd name="connsiteY12" fmla="*/ 3562350 h 3562350"/>
              <a:gd name="connsiteX13" fmla="*/ 138112 w 776287"/>
              <a:gd name="connsiteY13" fmla="*/ 1042987 h 3562350"/>
              <a:gd name="connsiteX14" fmla="*/ 219075 w 776287"/>
              <a:gd name="connsiteY14" fmla="*/ 1009650 h 3562350"/>
              <a:gd name="connsiteX15" fmla="*/ 219075 w 776287"/>
              <a:gd name="connsiteY15" fmla="*/ 976312 h 3562350"/>
              <a:gd name="connsiteX16" fmla="*/ 233362 w 776287"/>
              <a:gd name="connsiteY16" fmla="*/ 9715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76287" h="3562350">
                <a:moveTo>
                  <a:pt x="233362" y="0"/>
                </a:moveTo>
                <a:lnTo>
                  <a:pt x="271462" y="962025"/>
                </a:lnTo>
                <a:lnTo>
                  <a:pt x="490537" y="962025"/>
                </a:lnTo>
                <a:lnTo>
                  <a:pt x="500062" y="138112"/>
                </a:lnTo>
                <a:lnTo>
                  <a:pt x="509587" y="133350"/>
                </a:lnTo>
                <a:lnTo>
                  <a:pt x="533400" y="957262"/>
                </a:lnTo>
                <a:lnTo>
                  <a:pt x="581025" y="957262"/>
                </a:lnTo>
                <a:lnTo>
                  <a:pt x="581025" y="976312"/>
                </a:lnTo>
                <a:lnTo>
                  <a:pt x="576262" y="995362"/>
                </a:lnTo>
                <a:lnTo>
                  <a:pt x="576262" y="1028700"/>
                </a:lnTo>
                <a:lnTo>
                  <a:pt x="614362" y="1028700"/>
                </a:lnTo>
                <a:lnTo>
                  <a:pt x="776287" y="3562350"/>
                </a:lnTo>
                <a:lnTo>
                  <a:pt x="0" y="3562350"/>
                </a:lnTo>
                <a:lnTo>
                  <a:pt x="138112" y="1042987"/>
                </a:lnTo>
                <a:lnTo>
                  <a:pt x="219075" y="1009650"/>
                </a:lnTo>
                <a:lnTo>
                  <a:pt x="219075" y="976312"/>
                </a:lnTo>
                <a:lnTo>
                  <a:pt x="233362" y="9715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 descr="A city skyline at sunset&#10;&#10;Description automatically generated with low confidence">
            <a:extLst>
              <a:ext uri="{FF2B5EF4-FFF2-40B4-BE49-F238E27FC236}">
                <a16:creationId xmlns:a16="http://schemas.microsoft.com/office/drawing/2014/main" id="{BA5304C5-783A-2A5A-69EA-109718961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0" t="-3000" r="-1313"/>
          <a:stretch>
            <a:fillRect/>
          </a:stretch>
        </p:blipFill>
        <p:spPr>
          <a:xfrm>
            <a:off x="-156210" y="-209300"/>
            <a:ext cx="12504420" cy="7063740"/>
          </a:xfrm>
          <a:custGeom>
            <a:avLst/>
            <a:gdLst>
              <a:gd name="connsiteX0" fmla="*/ 11018520 w 12504420"/>
              <a:gd name="connsiteY0" fmla="*/ 4213860 h 7063740"/>
              <a:gd name="connsiteX1" fmla="*/ 11163300 w 12504420"/>
              <a:gd name="connsiteY1" fmla="*/ 4213860 h 7063740"/>
              <a:gd name="connsiteX2" fmla="*/ 11163300 w 12504420"/>
              <a:gd name="connsiteY2" fmla="*/ 4305300 h 7063740"/>
              <a:gd name="connsiteX3" fmla="*/ 11262360 w 12504420"/>
              <a:gd name="connsiteY3" fmla="*/ 4305300 h 7063740"/>
              <a:gd name="connsiteX4" fmla="*/ 11262360 w 12504420"/>
              <a:gd name="connsiteY4" fmla="*/ 4876800 h 7063740"/>
              <a:gd name="connsiteX5" fmla="*/ 11452860 w 12504420"/>
              <a:gd name="connsiteY5" fmla="*/ 4876800 h 7063740"/>
              <a:gd name="connsiteX6" fmla="*/ 11452860 w 12504420"/>
              <a:gd name="connsiteY6" fmla="*/ 4930140 h 7063740"/>
              <a:gd name="connsiteX7" fmla="*/ 11567160 w 12504420"/>
              <a:gd name="connsiteY7" fmla="*/ 4930140 h 7063740"/>
              <a:gd name="connsiteX8" fmla="*/ 11567160 w 12504420"/>
              <a:gd name="connsiteY8" fmla="*/ 4960620 h 7063740"/>
              <a:gd name="connsiteX9" fmla="*/ 11635740 w 12504420"/>
              <a:gd name="connsiteY9" fmla="*/ 4960620 h 7063740"/>
              <a:gd name="connsiteX10" fmla="*/ 11635740 w 12504420"/>
              <a:gd name="connsiteY10" fmla="*/ 4975860 h 7063740"/>
              <a:gd name="connsiteX11" fmla="*/ 11711940 w 12504420"/>
              <a:gd name="connsiteY11" fmla="*/ 4975860 h 7063740"/>
              <a:gd name="connsiteX12" fmla="*/ 11711940 w 12504420"/>
              <a:gd name="connsiteY12" fmla="*/ 4945380 h 7063740"/>
              <a:gd name="connsiteX13" fmla="*/ 11795760 w 12504420"/>
              <a:gd name="connsiteY13" fmla="*/ 4945380 h 7063740"/>
              <a:gd name="connsiteX14" fmla="*/ 11795760 w 12504420"/>
              <a:gd name="connsiteY14" fmla="*/ 4838700 h 7063740"/>
              <a:gd name="connsiteX15" fmla="*/ 11902440 w 12504420"/>
              <a:gd name="connsiteY15" fmla="*/ 4838700 h 7063740"/>
              <a:gd name="connsiteX16" fmla="*/ 11902440 w 12504420"/>
              <a:gd name="connsiteY16" fmla="*/ 4754880 h 7063740"/>
              <a:gd name="connsiteX17" fmla="*/ 12024360 w 12504420"/>
              <a:gd name="connsiteY17" fmla="*/ 4754880 h 7063740"/>
              <a:gd name="connsiteX18" fmla="*/ 12024360 w 12504420"/>
              <a:gd name="connsiteY18" fmla="*/ 4815840 h 7063740"/>
              <a:gd name="connsiteX19" fmla="*/ 12192000 w 12504420"/>
              <a:gd name="connsiteY19" fmla="*/ 4815840 h 7063740"/>
              <a:gd name="connsiteX20" fmla="*/ 12192000 w 12504420"/>
              <a:gd name="connsiteY20" fmla="*/ 4838700 h 7063740"/>
              <a:gd name="connsiteX21" fmla="*/ 12306300 w 12504420"/>
              <a:gd name="connsiteY21" fmla="*/ 4838700 h 7063740"/>
              <a:gd name="connsiteX22" fmla="*/ 12306300 w 12504420"/>
              <a:gd name="connsiteY22" fmla="*/ 4861560 h 7063740"/>
              <a:gd name="connsiteX23" fmla="*/ 12344400 w 12504420"/>
              <a:gd name="connsiteY23" fmla="*/ 4861560 h 7063740"/>
              <a:gd name="connsiteX24" fmla="*/ 12344400 w 12504420"/>
              <a:gd name="connsiteY24" fmla="*/ 7063740 h 7063740"/>
              <a:gd name="connsiteX25" fmla="*/ 152400 w 12504420"/>
              <a:gd name="connsiteY25" fmla="*/ 7063740 h 7063740"/>
              <a:gd name="connsiteX26" fmla="*/ 152400 w 12504420"/>
              <a:gd name="connsiteY26" fmla="*/ 4713224 h 7063740"/>
              <a:gd name="connsiteX27" fmla="*/ 274320 w 12504420"/>
              <a:gd name="connsiteY27" fmla="*/ 4709160 h 7063740"/>
              <a:gd name="connsiteX28" fmla="*/ 281940 w 12504420"/>
              <a:gd name="connsiteY28" fmla="*/ 4831080 h 7063740"/>
              <a:gd name="connsiteX29" fmla="*/ 358140 w 12504420"/>
              <a:gd name="connsiteY29" fmla="*/ 4831080 h 7063740"/>
              <a:gd name="connsiteX30" fmla="*/ 365760 w 12504420"/>
              <a:gd name="connsiteY30" fmla="*/ 4876800 h 7063740"/>
              <a:gd name="connsiteX31" fmla="*/ 518160 w 12504420"/>
              <a:gd name="connsiteY31" fmla="*/ 4876800 h 7063740"/>
              <a:gd name="connsiteX32" fmla="*/ 518160 w 12504420"/>
              <a:gd name="connsiteY32" fmla="*/ 5059680 h 7063740"/>
              <a:gd name="connsiteX33" fmla="*/ 670560 w 12504420"/>
              <a:gd name="connsiteY33" fmla="*/ 5059680 h 7063740"/>
              <a:gd name="connsiteX34" fmla="*/ 678180 w 12504420"/>
              <a:gd name="connsiteY34" fmla="*/ 4922520 h 7063740"/>
              <a:gd name="connsiteX35" fmla="*/ 723900 w 12504420"/>
              <a:gd name="connsiteY35" fmla="*/ 4884420 h 7063740"/>
              <a:gd name="connsiteX36" fmla="*/ 784860 w 12504420"/>
              <a:gd name="connsiteY36" fmla="*/ 4884420 h 7063740"/>
              <a:gd name="connsiteX37" fmla="*/ 815340 w 12504420"/>
              <a:gd name="connsiteY37" fmla="*/ 4922520 h 7063740"/>
              <a:gd name="connsiteX38" fmla="*/ 861060 w 12504420"/>
              <a:gd name="connsiteY38" fmla="*/ 4922520 h 7063740"/>
              <a:gd name="connsiteX39" fmla="*/ 861060 w 12504420"/>
              <a:gd name="connsiteY39" fmla="*/ 4594860 h 7063740"/>
              <a:gd name="connsiteX40" fmla="*/ 967740 w 12504420"/>
              <a:gd name="connsiteY40" fmla="*/ 4594860 h 7063740"/>
              <a:gd name="connsiteX41" fmla="*/ 967740 w 12504420"/>
              <a:gd name="connsiteY41" fmla="*/ 4556760 h 7063740"/>
              <a:gd name="connsiteX42" fmla="*/ 1112520 w 12504420"/>
              <a:gd name="connsiteY42" fmla="*/ 4556760 h 7063740"/>
              <a:gd name="connsiteX43" fmla="*/ 1112520 w 12504420"/>
              <a:gd name="connsiteY43" fmla="*/ 4587240 h 7063740"/>
              <a:gd name="connsiteX44" fmla="*/ 1196340 w 12504420"/>
              <a:gd name="connsiteY44" fmla="*/ 4587240 h 7063740"/>
              <a:gd name="connsiteX45" fmla="*/ 1196340 w 12504420"/>
              <a:gd name="connsiteY45" fmla="*/ 4785360 h 7063740"/>
              <a:gd name="connsiteX46" fmla="*/ 1257300 w 12504420"/>
              <a:gd name="connsiteY46" fmla="*/ 4785360 h 7063740"/>
              <a:gd name="connsiteX47" fmla="*/ 1257300 w 12504420"/>
              <a:gd name="connsiteY47" fmla="*/ 4686300 h 7063740"/>
              <a:gd name="connsiteX48" fmla="*/ 1356360 w 12504420"/>
              <a:gd name="connsiteY48" fmla="*/ 4686300 h 7063740"/>
              <a:gd name="connsiteX49" fmla="*/ 1356360 w 12504420"/>
              <a:gd name="connsiteY49" fmla="*/ 4800600 h 7063740"/>
              <a:gd name="connsiteX50" fmla="*/ 1539240 w 12504420"/>
              <a:gd name="connsiteY50" fmla="*/ 4800600 h 7063740"/>
              <a:gd name="connsiteX51" fmla="*/ 1539240 w 12504420"/>
              <a:gd name="connsiteY51" fmla="*/ 4754880 h 7063740"/>
              <a:gd name="connsiteX52" fmla="*/ 1676400 w 12504420"/>
              <a:gd name="connsiteY52" fmla="*/ 4754880 h 7063740"/>
              <a:gd name="connsiteX53" fmla="*/ 1676400 w 12504420"/>
              <a:gd name="connsiteY53" fmla="*/ 4785360 h 7063740"/>
              <a:gd name="connsiteX54" fmla="*/ 1737360 w 12504420"/>
              <a:gd name="connsiteY54" fmla="*/ 4785360 h 7063740"/>
              <a:gd name="connsiteX55" fmla="*/ 1737360 w 12504420"/>
              <a:gd name="connsiteY55" fmla="*/ 4892040 h 7063740"/>
              <a:gd name="connsiteX56" fmla="*/ 1836420 w 12504420"/>
              <a:gd name="connsiteY56" fmla="*/ 4892040 h 7063740"/>
              <a:gd name="connsiteX57" fmla="*/ 1836420 w 12504420"/>
              <a:gd name="connsiteY57" fmla="*/ 4533900 h 7063740"/>
              <a:gd name="connsiteX58" fmla="*/ 1943100 w 12504420"/>
              <a:gd name="connsiteY58" fmla="*/ 4488180 h 7063740"/>
              <a:gd name="connsiteX59" fmla="*/ 2065020 w 12504420"/>
              <a:gd name="connsiteY59" fmla="*/ 4488180 h 7063740"/>
              <a:gd name="connsiteX60" fmla="*/ 2186940 w 12504420"/>
              <a:gd name="connsiteY60" fmla="*/ 4533900 h 7063740"/>
              <a:gd name="connsiteX61" fmla="*/ 2186940 w 12504420"/>
              <a:gd name="connsiteY61" fmla="*/ 4625340 h 7063740"/>
              <a:gd name="connsiteX62" fmla="*/ 2217420 w 12504420"/>
              <a:gd name="connsiteY62" fmla="*/ 4625340 h 7063740"/>
              <a:gd name="connsiteX63" fmla="*/ 2217420 w 12504420"/>
              <a:gd name="connsiteY63" fmla="*/ 4991100 h 7063740"/>
              <a:gd name="connsiteX64" fmla="*/ 2255520 w 12504420"/>
              <a:gd name="connsiteY64" fmla="*/ 4907280 h 7063740"/>
              <a:gd name="connsiteX65" fmla="*/ 2308860 w 12504420"/>
              <a:gd name="connsiteY65" fmla="*/ 4914900 h 7063740"/>
              <a:gd name="connsiteX66" fmla="*/ 2308860 w 12504420"/>
              <a:gd name="connsiteY66" fmla="*/ 4564380 h 7063740"/>
              <a:gd name="connsiteX67" fmla="*/ 2346960 w 12504420"/>
              <a:gd name="connsiteY67" fmla="*/ 4549140 h 7063740"/>
              <a:gd name="connsiteX68" fmla="*/ 2346960 w 12504420"/>
              <a:gd name="connsiteY68" fmla="*/ 4511040 h 7063740"/>
              <a:gd name="connsiteX69" fmla="*/ 2385060 w 12504420"/>
              <a:gd name="connsiteY69" fmla="*/ 4488180 h 7063740"/>
              <a:gd name="connsiteX70" fmla="*/ 2628900 w 12504420"/>
              <a:gd name="connsiteY70" fmla="*/ 4488180 h 7063740"/>
              <a:gd name="connsiteX71" fmla="*/ 2628900 w 12504420"/>
              <a:gd name="connsiteY71" fmla="*/ 4320540 h 7063740"/>
              <a:gd name="connsiteX72" fmla="*/ 2964180 w 12504420"/>
              <a:gd name="connsiteY72" fmla="*/ 4320540 h 7063740"/>
              <a:gd name="connsiteX73" fmla="*/ 2964180 w 12504420"/>
              <a:gd name="connsiteY73" fmla="*/ 4960620 h 7063740"/>
              <a:gd name="connsiteX74" fmla="*/ 3093720 w 12504420"/>
              <a:gd name="connsiteY74" fmla="*/ 4960620 h 7063740"/>
              <a:gd name="connsiteX75" fmla="*/ 3093720 w 12504420"/>
              <a:gd name="connsiteY75" fmla="*/ 4846320 h 7063740"/>
              <a:gd name="connsiteX76" fmla="*/ 3375660 w 12504420"/>
              <a:gd name="connsiteY76" fmla="*/ 4846320 h 7063740"/>
              <a:gd name="connsiteX77" fmla="*/ 3375660 w 12504420"/>
              <a:gd name="connsiteY77" fmla="*/ 4747260 h 7063740"/>
              <a:gd name="connsiteX78" fmla="*/ 3749040 w 12504420"/>
              <a:gd name="connsiteY78" fmla="*/ 4747260 h 7063740"/>
              <a:gd name="connsiteX79" fmla="*/ 3749040 w 12504420"/>
              <a:gd name="connsiteY79" fmla="*/ 4914900 h 7063740"/>
              <a:gd name="connsiteX80" fmla="*/ 3886200 w 12504420"/>
              <a:gd name="connsiteY80" fmla="*/ 4914900 h 7063740"/>
              <a:gd name="connsiteX81" fmla="*/ 3886200 w 12504420"/>
              <a:gd name="connsiteY81" fmla="*/ 4861560 h 7063740"/>
              <a:gd name="connsiteX82" fmla="*/ 4114800 w 12504420"/>
              <a:gd name="connsiteY82" fmla="*/ 4861560 h 7063740"/>
              <a:gd name="connsiteX83" fmla="*/ 4732020 w 12504420"/>
              <a:gd name="connsiteY83" fmla="*/ 4861560 h 7063740"/>
              <a:gd name="connsiteX84" fmla="*/ 4732020 w 12504420"/>
              <a:gd name="connsiteY84" fmla="*/ 4572000 h 7063740"/>
              <a:gd name="connsiteX85" fmla="*/ 4945380 w 12504420"/>
              <a:gd name="connsiteY85" fmla="*/ 4587240 h 7063740"/>
              <a:gd name="connsiteX86" fmla="*/ 4945380 w 12504420"/>
              <a:gd name="connsiteY86" fmla="*/ 4838700 h 7063740"/>
              <a:gd name="connsiteX87" fmla="*/ 5036820 w 12504420"/>
              <a:gd name="connsiteY87" fmla="*/ 4838700 h 7063740"/>
              <a:gd name="connsiteX88" fmla="*/ 5036820 w 12504420"/>
              <a:gd name="connsiteY88" fmla="*/ 4937760 h 7063740"/>
              <a:gd name="connsiteX89" fmla="*/ 5173980 w 12504420"/>
              <a:gd name="connsiteY89" fmla="*/ 4937760 h 7063740"/>
              <a:gd name="connsiteX90" fmla="*/ 5173980 w 12504420"/>
              <a:gd name="connsiteY90" fmla="*/ 5059680 h 7063740"/>
              <a:gd name="connsiteX91" fmla="*/ 5227321 w 12504420"/>
              <a:gd name="connsiteY91" fmla="*/ 5059680 h 7063740"/>
              <a:gd name="connsiteX92" fmla="*/ 5227321 w 12504420"/>
              <a:gd name="connsiteY92" fmla="*/ 5158740 h 7063740"/>
              <a:gd name="connsiteX93" fmla="*/ 5334000 w 12504420"/>
              <a:gd name="connsiteY93" fmla="*/ 5158740 h 7063740"/>
              <a:gd name="connsiteX94" fmla="*/ 5334000 w 12504420"/>
              <a:gd name="connsiteY94" fmla="*/ 5219700 h 7063740"/>
              <a:gd name="connsiteX95" fmla="*/ 5425440 w 12504420"/>
              <a:gd name="connsiteY95" fmla="*/ 5219700 h 7063740"/>
              <a:gd name="connsiteX96" fmla="*/ 5425440 w 12504420"/>
              <a:gd name="connsiteY96" fmla="*/ 5013960 h 7063740"/>
              <a:gd name="connsiteX97" fmla="*/ 5623560 w 12504420"/>
              <a:gd name="connsiteY97" fmla="*/ 5013960 h 7063740"/>
              <a:gd name="connsiteX98" fmla="*/ 5623560 w 12504420"/>
              <a:gd name="connsiteY98" fmla="*/ 5265420 h 7063740"/>
              <a:gd name="connsiteX99" fmla="*/ 5958840 w 12504420"/>
              <a:gd name="connsiteY99" fmla="*/ 5265420 h 7063740"/>
              <a:gd name="connsiteX100" fmla="*/ 5989320 w 12504420"/>
              <a:gd name="connsiteY100" fmla="*/ 5265420 h 7063740"/>
              <a:gd name="connsiteX101" fmla="*/ 5989320 w 12504420"/>
              <a:gd name="connsiteY101" fmla="*/ 4998720 h 7063740"/>
              <a:gd name="connsiteX102" fmla="*/ 6042661 w 12504420"/>
              <a:gd name="connsiteY102" fmla="*/ 4975860 h 7063740"/>
              <a:gd name="connsiteX103" fmla="*/ 6042661 w 12504420"/>
              <a:gd name="connsiteY103" fmla="*/ 4853940 h 7063740"/>
              <a:gd name="connsiteX104" fmla="*/ 6134100 w 12504420"/>
              <a:gd name="connsiteY104" fmla="*/ 4754880 h 7063740"/>
              <a:gd name="connsiteX105" fmla="*/ 6217920 w 12504420"/>
              <a:gd name="connsiteY105" fmla="*/ 4869180 h 7063740"/>
              <a:gd name="connsiteX106" fmla="*/ 6217920 w 12504420"/>
              <a:gd name="connsiteY106" fmla="*/ 4975860 h 7063740"/>
              <a:gd name="connsiteX107" fmla="*/ 6400800 w 12504420"/>
              <a:gd name="connsiteY107" fmla="*/ 4975860 h 7063740"/>
              <a:gd name="connsiteX108" fmla="*/ 6400800 w 12504420"/>
              <a:gd name="connsiteY108" fmla="*/ 4594860 h 7063740"/>
              <a:gd name="connsiteX109" fmla="*/ 6438900 w 12504420"/>
              <a:gd name="connsiteY109" fmla="*/ 4594860 h 7063740"/>
              <a:gd name="connsiteX110" fmla="*/ 6438900 w 12504420"/>
              <a:gd name="connsiteY110" fmla="*/ 4518660 h 7063740"/>
              <a:gd name="connsiteX111" fmla="*/ 6522720 w 12504420"/>
              <a:gd name="connsiteY111" fmla="*/ 4518660 h 7063740"/>
              <a:gd name="connsiteX112" fmla="*/ 6522720 w 12504420"/>
              <a:gd name="connsiteY112" fmla="*/ 4457700 h 7063740"/>
              <a:gd name="connsiteX113" fmla="*/ 6576060 w 12504420"/>
              <a:gd name="connsiteY113" fmla="*/ 4434840 h 7063740"/>
              <a:gd name="connsiteX114" fmla="*/ 6819900 w 12504420"/>
              <a:gd name="connsiteY114" fmla="*/ 4434840 h 7063740"/>
              <a:gd name="connsiteX115" fmla="*/ 6819900 w 12504420"/>
              <a:gd name="connsiteY115" fmla="*/ 4518660 h 7063740"/>
              <a:gd name="connsiteX116" fmla="*/ 6903720 w 12504420"/>
              <a:gd name="connsiteY116" fmla="*/ 4518660 h 7063740"/>
              <a:gd name="connsiteX117" fmla="*/ 6903720 w 12504420"/>
              <a:gd name="connsiteY117" fmla="*/ 4953000 h 7063740"/>
              <a:gd name="connsiteX118" fmla="*/ 7018020 w 12504420"/>
              <a:gd name="connsiteY118" fmla="*/ 4953000 h 7063740"/>
              <a:gd name="connsiteX119" fmla="*/ 7018020 w 12504420"/>
              <a:gd name="connsiteY119" fmla="*/ 4579620 h 7063740"/>
              <a:gd name="connsiteX120" fmla="*/ 7200900 w 12504420"/>
              <a:gd name="connsiteY120" fmla="*/ 4541520 h 7063740"/>
              <a:gd name="connsiteX121" fmla="*/ 7277100 w 12504420"/>
              <a:gd name="connsiteY121" fmla="*/ 4541520 h 7063740"/>
              <a:gd name="connsiteX122" fmla="*/ 7277100 w 12504420"/>
              <a:gd name="connsiteY122" fmla="*/ 4267200 h 7063740"/>
              <a:gd name="connsiteX123" fmla="*/ 7299960 w 12504420"/>
              <a:gd name="connsiteY123" fmla="*/ 4267200 h 7063740"/>
              <a:gd name="connsiteX124" fmla="*/ 7833360 w 12504420"/>
              <a:gd name="connsiteY124" fmla="*/ 4267200 h 7063740"/>
              <a:gd name="connsiteX125" fmla="*/ 7833360 w 12504420"/>
              <a:gd name="connsiteY125" fmla="*/ 4358640 h 7063740"/>
              <a:gd name="connsiteX126" fmla="*/ 8031480 w 12504420"/>
              <a:gd name="connsiteY126" fmla="*/ 4358640 h 7063740"/>
              <a:gd name="connsiteX127" fmla="*/ 8031480 w 12504420"/>
              <a:gd name="connsiteY127" fmla="*/ 4549140 h 7063740"/>
              <a:gd name="connsiteX128" fmla="*/ 8542020 w 12504420"/>
              <a:gd name="connsiteY128" fmla="*/ 4549140 h 7063740"/>
              <a:gd name="connsiteX129" fmla="*/ 8542020 w 12504420"/>
              <a:gd name="connsiteY129" fmla="*/ 4587240 h 7063740"/>
              <a:gd name="connsiteX130" fmla="*/ 8663940 w 12504420"/>
              <a:gd name="connsiteY130" fmla="*/ 4587240 h 7063740"/>
              <a:gd name="connsiteX131" fmla="*/ 8663940 w 12504420"/>
              <a:gd name="connsiteY131" fmla="*/ 4640580 h 7063740"/>
              <a:gd name="connsiteX132" fmla="*/ 8763000 w 12504420"/>
              <a:gd name="connsiteY132" fmla="*/ 4640580 h 7063740"/>
              <a:gd name="connsiteX133" fmla="*/ 8763000 w 12504420"/>
              <a:gd name="connsiteY133" fmla="*/ 4762500 h 7063740"/>
              <a:gd name="connsiteX134" fmla="*/ 8823960 w 12504420"/>
              <a:gd name="connsiteY134" fmla="*/ 4762500 h 7063740"/>
              <a:gd name="connsiteX135" fmla="*/ 8823960 w 12504420"/>
              <a:gd name="connsiteY135" fmla="*/ 4701540 h 7063740"/>
              <a:gd name="connsiteX136" fmla="*/ 8915400 w 12504420"/>
              <a:gd name="connsiteY136" fmla="*/ 4701540 h 7063740"/>
              <a:gd name="connsiteX137" fmla="*/ 8915400 w 12504420"/>
              <a:gd name="connsiteY137" fmla="*/ 4678680 h 7063740"/>
              <a:gd name="connsiteX138" fmla="*/ 9067800 w 12504420"/>
              <a:gd name="connsiteY138" fmla="*/ 4678680 h 7063740"/>
              <a:gd name="connsiteX139" fmla="*/ 9067800 w 12504420"/>
              <a:gd name="connsiteY139" fmla="*/ 4716780 h 7063740"/>
              <a:gd name="connsiteX140" fmla="*/ 9189720 w 12504420"/>
              <a:gd name="connsiteY140" fmla="*/ 4716780 h 7063740"/>
              <a:gd name="connsiteX141" fmla="*/ 9189720 w 12504420"/>
              <a:gd name="connsiteY141" fmla="*/ 5052060 h 7063740"/>
              <a:gd name="connsiteX142" fmla="*/ 9486900 w 12504420"/>
              <a:gd name="connsiteY142" fmla="*/ 5052060 h 7063740"/>
              <a:gd name="connsiteX143" fmla="*/ 9486900 w 12504420"/>
              <a:gd name="connsiteY143" fmla="*/ 5273040 h 7063740"/>
              <a:gd name="connsiteX144" fmla="*/ 9532620 w 12504420"/>
              <a:gd name="connsiteY144" fmla="*/ 5273040 h 7063740"/>
              <a:gd name="connsiteX145" fmla="*/ 9532620 w 12504420"/>
              <a:gd name="connsiteY145" fmla="*/ 4739640 h 7063740"/>
              <a:gd name="connsiteX146" fmla="*/ 9669780 w 12504420"/>
              <a:gd name="connsiteY146" fmla="*/ 4724400 h 7063740"/>
              <a:gd name="connsiteX147" fmla="*/ 9669780 w 12504420"/>
              <a:gd name="connsiteY147" fmla="*/ 4686300 h 7063740"/>
              <a:gd name="connsiteX148" fmla="*/ 9890760 w 12504420"/>
              <a:gd name="connsiteY148" fmla="*/ 4648200 h 7063740"/>
              <a:gd name="connsiteX149" fmla="*/ 9890760 w 12504420"/>
              <a:gd name="connsiteY149" fmla="*/ 4732020 h 7063740"/>
              <a:gd name="connsiteX150" fmla="*/ 9944100 w 12504420"/>
              <a:gd name="connsiteY150" fmla="*/ 4732020 h 7063740"/>
              <a:gd name="connsiteX151" fmla="*/ 9944100 w 12504420"/>
              <a:gd name="connsiteY151" fmla="*/ 4709160 h 7063740"/>
              <a:gd name="connsiteX152" fmla="*/ 10043160 w 12504420"/>
              <a:gd name="connsiteY152" fmla="*/ 4678680 h 7063740"/>
              <a:gd name="connsiteX153" fmla="*/ 10043160 w 12504420"/>
              <a:gd name="connsiteY153" fmla="*/ 4747260 h 7063740"/>
              <a:gd name="connsiteX154" fmla="*/ 10111740 w 12504420"/>
              <a:gd name="connsiteY154" fmla="*/ 4747260 h 7063740"/>
              <a:gd name="connsiteX155" fmla="*/ 10111740 w 12504420"/>
              <a:gd name="connsiteY155" fmla="*/ 4709160 h 7063740"/>
              <a:gd name="connsiteX156" fmla="*/ 10264140 w 12504420"/>
              <a:gd name="connsiteY156" fmla="*/ 4709160 h 7063740"/>
              <a:gd name="connsiteX157" fmla="*/ 10408920 w 12504420"/>
              <a:gd name="connsiteY157" fmla="*/ 4953000 h 7063740"/>
              <a:gd name="connsiteX158" fmla="*/ 10584180 w 12504420"/>
              <a:gd name="connsiteY158" fmla="*/ 4953000 h 7063740"/>
              <a:gd name="connsiteX159" fmla="*/ 10584180 w 12504420"/>
              <a:gd name="connsiteY159" fmla="*/ 4434840 h 7063740"/>
              <a:gd name="connsiteX160" fmla="*/ 10690860 w 12504420"/>
              <a:gd name="connsiteY160" fmla="*/ 4335780 h 7063740"/>
              <a:gd name="connsiteX161" fmla="*/ 10934700 w 12504420"/>
              <a:gd name="connsiteY161" fmla="*/ 4328160 h 7063740"/>
              <a:gd name="connsiteX162" fmla="*/ 10934700 w 12504420"/>
              <a:gd name="connsiteY162" fmla="*/ 4236720 h 7063740"/>
              <a:gd name="connsiteX163" fmla="*/ 0 w 12504420"/>
              <a:gd name="connsiteY163" fmla="*/ 0 h 7063740"/>
              <a:gd name="connsiteX164" fmla="*/ 12504420 w 12504420"/>
              <a:gd name="connsiteY164" fmla="*/ 0 h 7063740"/>
              <a:gd name="connsiteX165" fmla="*/ 12504420 w 12504420"/>
              <a:gd name="connsiteY165" fmla="*/ 4861560 h 7063740"/>
              <a:gd name="connsiteX166" fmla="*/ 12344400 w 12504420"/>
              <a:gd name="connsiteY166" fmla="*/ 4861560 h 7063740"/>
              <a:gd name="connsiteX167" fmla="*/ 12344400 w 12504420"/>
              <a:gd name="connsiteY167" fmla="*/ 205740 h 7063740"/>
              <a:gd name="connsiteX168" fmla="*/ 152400 w 12504420"/>
              <a:gd name="connsiteY168" fmla="*/ 205740 h 7063740"/>
              <a:gd name="connsiteX169" fmla="*/ 152400 w 12504420"/>
              <a:gd name="connsiteY169" fmla="*/ 4713224 h 7063740"/>
              <a:gd name="connsiteX170" fmla="*/ 45720 w 12504420"/>
              <a:gd name="connsiteY170" fmla="*/ 4716780 h 706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12504420" h="7063740">
                <a:moveTo>
                  <a:pt x="11018520" y="4213860"/>
                </a:moveTo>
                <a:lnTo>
                  <a:pt x="11163300" y="4213860"/>
                </a:lnTo>
                <a:lnTo>
                  <a:pt x="11163300" y="4305300"/>
                </a:lnTo>
                <a:lnTo>
                  <a:pt x="11262360" y="4305300"/>
                </a:lnTo>
                <a:lnTo>
                  <a:pt x="11262360" y="4876800"/>
                </a:lnTo>
                <a:lnTo>
                  <a:pt x="11452860" y="4876800"/>
                </a:lnTo>
                <a:lnTo>
                  <a:pt x="11452860" y="4930140"/>
                </a:lnTo>
                <a:lnTo>
                  <a:pt x="11567160" y="4930140"/>
                </a:lnTo>
                <a:lnTo>
                  <a:pt x="11567160" y="4960620"/>
                </a:lnTo>
                <a:lnTo>
                  <a:pt x="11635740" y="4960620"/>
                </a:lnTo>
                <a:lnTo>
                  <a:pt x="11635740" y="4975860"/>
                </a:lnTo>
                <a:lnTo>
                  <a:pt x="11711940" y="4975860"/>
                </a:lnTo>
                <a:lnTo>
                  <a:pt x="11711940" y="4945380"/>
                </a:lnTo>
                <a:lnTo>
                  <a:pt x="11795760" y="4945380"/>
                </a:lnTo>
                <a:lnTo>
                  <a:pt x="11795760" y="4838700"/>
                </a:lnTo>
                <a:lnTo>
                  <a:pt x="11902440" y="4838700"/>
                </a:lnTo>
                <a:lnTo>
                  <a:pt x="11902440" y="4754880"/>
                </a:lnTo>
                <a:lnTo>
                  <a:pt x="12024360" y="4754880"/>
                </a:lnTo>
                <a:lnTo>
                  <a:pt x="12024360" y="4815840"/>
                </a:lnTo>
                <a:lnTo>
                  <a:pt x="12192000" y="4815840"/>
                </a:lnTo>
                <a:lnTo>
                  <a:pt x="12192000" y="4838700"/>
                </a:lnTo>
                <a:lnTo>
                  <a:pt x="12306300" y="4838700"/>
                </a:lnTo>
                <a:lnTo>
                  <a:pt x="12306300" y="4861560"/>
                </a:lnTo>
                <a:lnTo>
                  <a:pt x="12344400" y="4861560"/>
                </a:lnTo>
                <a:lnTo>
                  <a:pt x="12344400" y="7063740"/>
                </a:lnTo>
                <a:lnTo>
                  <a:pt x="152400" y="7063740"/>
                </a:lnTo>
                <a:lnTo>
                  <a:pt x="152400" y="4713224"/>
                </a:lnTo>
                <a:lnTo>
                  <a:pt x="274320" y="4709160"/>
                </a:lnTo>
                <a:lnTo>
                  <a:pt x="281940" y="4831080"/>
                </a:lnTo>
                <a:lnTo>
                  <a:pt x="358140" y="4831080"/>
                </a:lnTo>
                <a:lnTo>
                  <a:pt x="365760" y="4876800"/>
                </a:lnTo>
                <a:lnTo>
                  <a:pt x="518160" y="4876800"/>
                </a:lnTo>
                <a:lnTo>
                  <a:pt x="518160" y="5059680"/>
                </a:lnTo>
                <a:lnTo>
                  <a:pt x="670560" y="5059680"/>
                </a:lnTo>
                <a:lnTo>
                  <a:pt x="678180" y="4922520"/>
                </a:lnTo>
                <a:lnTo>
                  <a:pt x="723900" y="4884420"/>
                </a:lnTo>
                <a:lnTo>
                  <a:pt x="784860" y="4884420"/>
                </a:lnTo>
                <a:lnTo>
                  <a:pt x="815340" y="4922520"/>
                </a:lnTo>
                <a:lnTo>
                  <a:pt x="861060" y="4922520"/>
                </a:lnTo>
                <a:lnTo>
                  <a:pt x="861060" y="4594860"/>
                </a:lnTo>
                <a:lnTo>
                  <a:pt x="967740" y="4594860"/>
                </a:lnTo>
                <a:lnTo>
                  <a:pt x="967740" y="4556760"/>
                </a:lnTo>
                <a:lnTo>
                  <a:pt x="1112520" y="4556760"/>
                </a:lnTo>
                <a:lnTo>
                  <a:pt x="1112520" y="4587240"/>
                </a:lnTo>
                <a:lnTo>
                  <a:pt x="1196340" y="4587240"/>
                </a:lnTo>
                <a:lnTo>
                  <a:pt x="1196340" y="4785360"/>
                </a:lnTo>
                <a:lnTo>
                  <a:pt x="1257300" y="4785360"/>
                </a:lnTo>
                <a:lnTo>
                  <a:pt x="1257300" y="4686300"/>
                </a:lnTo>
                <a:lnTo>
                  <a:pt x="1356360" y="4686300"/>
                </a:lnTo>
                <a:lnTo>
                  <a:pt x="1356360" y="4800600"/>
                </a:lnTo>
                <a:lnTo>
                  <a:pt x="1539240" y="4800600"/>
                </a:lnTo>
                <a:lnTo>
                  <a:pt x="1539240" y="4754880"/>
                </a:lnTo>
                <a:lnTo>
                  <a:pt x="1676400" y="4754880"/>
                </a:lnTo>
                <a:lnTo>
                  <a:pt x="1676400" y="4785360"/>
                </a:lnTo>
                <a:lnTo>
                  <a:pt x="1737360" y="4785360"/>
                </a:lnTo>
                <a:lnTo>
                  <a:pt x="1737360" y="4892040"/>
                </a:lnTo>
                <a:lnTo>
                  <a:pt x="1836420" y="4892040"/>
                </a:lnTo>
                <a:lnTo>
                  <a:pt x="1836420" y="4533900"/>
                </a:lnTo>
                <a:lnTo>
                  <a:pt x="1943100" y="4488180"/>
                </a:lnTo>
                <a:lnTo>
                  <a:pt x="2065020" y="4488180"/>
                </a:lnTo>
                <a:lnTo>
                  <a:pt x="2186940" y="4533900"/>
                </a:lnTo>
                <a:lnTo>
                  <a:pt x="2186940" y="4625340"/>
                </a:lnTo>
                <a:lnTo>
                  <a:pt x="2217420" y="4625340"/>
                </a:lnTo>
                <a:lnTo>
                  <a:pt x="2217420" y="4991100"/>
                </a:lnTo>
                <a:lnTo>
                  <a:pt x="2255520" y="4907280"/>
                </a:lnTo>
                <a:lnTo>
                  <a:pt x="2308860" y="4914900"/>
                </a:lnTo>
                <a:lnTo>
                  <a:pt x="2308860" y="4564380"/>
                </a:lnTo>
                <a:lnTo>
                  <a:pt x="2346960" y="4549140"/>
                </a:lnTo>
                <a:lnTo>
                  <a:pt x="2346960" y="4511040"/>
                </a:lnTo>
                <a:lnTo>
                  <a:pt x="2385060" y="4488180"/>
                </a:lnTo>
                <a:lnTo>
                  <a:pt x="2628900" y="4488180"/>
                </a:lnTo>
                <a:lnTo>
                  <a:pt x="2628900" y="4320540"/>
                </a:lnTo>
                <a:lnTo>
                  <a:pt x="2964180" y="4320540"/>
                </a:lnTo>
                <a:lnTo>
                  <a:pt x="2964180" y="4960620"/>
                </a:lnTo>
                <a:lnTo>
                  <a:pt x="3093720" y="4960620"/>
                </a:lnTo>
                <a:lnTo>
                  <a:pt x="3093720" y="4846320"/>
                </a:lnTo>
                <a:lnTo>
                  <a:pt x="3375660" y="4846320"/>
                </a:lnTo>
                <a:lnTo>
                  <a:pt x="3375660" y="4747260"/>
                </a:lnTo>
                <a:lnTo>
                  <a:pt x="3749040" y="4747260"/>
                </a:lnTo>
                <a:lnTo>
                  <a:pt x="3749040" y="4914900"/>
                </a:lnTo>
                <a:lnTo>
                  <a:pt x="3886200" y="4914900"/>
                </a:lnTo>
                <a:lnTo>
                  <a:pt x="3886200" y="4861560"/>
                </a:lnTo>
                <a:lnTo>
                  <a:pt x="4114800" y="4861560"/>
                </a:lnTo>
                <a:lnTo>
                  <a:pt x="4732020" y="4861560"/>
                </a:lnTo>
                <a:lnTo>
                  <a:pt x="4732020" y="4572000"/>
                </a:lnTo>
                <a:lnTo>
                  <a:pt x="4945380" y="4587240"/>
                </a:lnTo>
                <a:lnTo>
                  <a:pt x="4945380" y="4838700"/>
                </a:lnTo>
                <a:lnTo>
                  <a:pt x="5036820" y="4838700"/>
                </a:lnTo>
                <a:lnTo>
                  <a:pt x="5036820" y="4937760"/>
                </a:lnTo>
                <a:lnTo>
                  <a:pt x="5173980" y="4937760"/>
                </a:lnTo>
                <a:lnTo>
                  <a:pt x="5173980" y="5059680"/>
                </a:lnTo>
                <a:lnTo>
                  <a:pt x="5227321" y="5059680"/>
                </a:lnTo>
                <a:lnTo>
                  <a:pt x="5227321" y="5158740"/>
                </a:lnTo>
                <a:lnTo>
                  <a:pt x="5334000" y="5158740"/>
                </a:lnTo>
                <a:lnTo>
                  <a:pt x="5334000" y="5219700"/>
                </a:lnTo>
                <a:lnTo>
                  <a:pt x="5425440" y="5219700"/>
                </a:lnTo>
                <a:lnTo>
                  <a:pt x="5425440" y="5013960"/>
                </a:lnTo>
                <a:lnTo>
                  <a:pt x="5623560" y="5013960"/>
                </a:lnTo>
                <a:lnTo>
                  <a:pt x="5623560" y="5265420"/>
                </a:lnTo>
                <a:lnTo>
                  <a:pt x="5958840" y="5265420"/>
                </a:lnTo>
                <a:lnTo>
                  <a:pt x="5989320" y="5265420"/>
                </a:lnTo>
                <a:lnTo>
                  <a:pt x="5989320" y="4998720"/>
                </a:lnTo>
                <a:lnTo>
                  <a:pt x="6042661" y="4975860"/>
                </a:lnTo>
                <a:lnTo>
                  <a:pt x="6042661" y="4853940"/>
                </a:lnTo>
                <a:lnTo>
                  <a:pt x="6134100" y="4754880"/>
                </a:lnTo>
                <a:lnTo>
                  <a:pt x="6217920" y="4869180"/>
                </a:lnTo>
                <a:lnTo>
                  <a:pt x="6217920" y="4975860"/>
                </a:lnTo>
                <a:lnTo>
                  <a:pt x="6400800" y="4975860"/>
                </a:lnTo>
                <a:lnTo>
                  <a:pt x="6400800" y="4594860"/>
                </a:lnTo>
                <a:lnTo>
                  <a:pt x="6438900" y="4594860"/>
                </a:lnTo>
                <a:lnTo>
                  <a:pt x="6438900" y="4518660"/>
                </a:lnTo>
                <a:lnTo>
                  <a:pt x="6522720" y="4518660"/>
                </a:lnTo>
                <a:lnTo>
                  <a:pt x="6522720" y="4457700"/>
                </a:lnTo>
                <a:lnTo>
                  <a:pt x="6576060" y="4434840"/>
                </a:lnTo>
                <a:lnTo>
                  <a:pt x="6819900" y="4434840"/>
                </a:lnTo>
                <a:lnTo>
                  <a:pt x="6819900" y="4518660"/>
                </a:lnTo>
                <a:lnTo>
                  <a:pt x="6903720" y="4518660"/>
                </a:lnTo>
                <a:lnTo>
                  <a:pt x="6903720" y="4953000"/>
                </a:lnTo>
                <a:lnTo>
                  <a:pt x="7018020" y="4953000"/>
                </a:lnTo>
                <a:lnTo>
                  <a:pt x="7018020" y="4579620"/>
                </a:lnTo>
                <a:lnTo>
                  <a:pt x="7200900" y="4541520"/>
                </a:lnTo>
                <a:lnTo>
                  <a:pt x="7277100" y="4541520"/>
                </a:lnTo>
                <a:lnTo>
                  <a:pt x="7277100" y="4267200"/>
                </a:lnTo>
                <a:lnTo>
                  <a:pt x="7299960" y="4267200"/>
                </a:lnTo>
                <a:lnTo>
                  <a:pt x="7833360" y="4267200"/>
                </a:lnTo>
                <a:lnTo>
                  <a:pt x="7833360" y="4358640"/>
                </a:lnTo>
                <a:lnTo>
                  <a:pt x="8031480" y="4358640"/>
                </a:lnTo>
                <a:lnTo>
                  <a:pt x="8031480" y="4549140"/>
                </a:lnTo>
                <a:lnTo>
                  <a:pt x="8542020" y="4549140"/>
                </a:lnTo>
                <a:lnTo>
                  <a:pt x="8542020" y="4587240"/>
                </a:lnTo>
                <a:lnTo>
                  <a:pt x="8663940" y="4587240"/>
                </a:lnTo>
                <a:lnTo>
                  <a:pt x="8663940" y="4640580"/>
                </a:lnTo>
                <a:lnTo>
                  <a:pt x="8763000" y="4640580"/>
                </a:lnTo>
                <a:lnTo>
                  <a:pt x="8763000" y="4762500"/>
                </a:lnTo>
                <a:lnTo>
                  <a:pt x="8823960" y="4762500"/>
                </a:lnTo>
                <a:lnTo>
                  <a:pt x="8823960" y="4701540"/>
                </a:lnTo>
                <a:lnTo>
                  <a:pt x="8915400" y="4701540"/>
                </a:lnTo>
                <a:lnTo>
                  <a:pt x="8915400" y="4678680"/>
                </a:lnTo>
                <a:lnTo>
                  <a:pt x="9067800" y="4678680"/>
                </a:lnTo>
                <a:lnTo>
                  <a:pt x="9067800" y="4716780"/>
                </a:lnTo>
                <a:lnTo>
                  <a:pt x="9189720" y="4716780"/>
                </a:lnTo>
                <a:lnTo>
                  <a:pt x="9189720" y="5052060"/>
                </a:lnTo>
                <a:lnTo>
                  <a:pt x="9486900" y="5052060"/>
                </a:lnTo>
                <a:lnTo>
                  <a:pt x="9486900" y="5273040"/>
                </a:lnTo>
                <a:lnTo>
                  <a:pt x="9532620" y="5273040"/>
                </a:lnTo>
                <a:lnTo>
                  <a:pt x="9532620" y="4739640"/>
                </a:lnTo>
                <a:lnTo>
                  <a:pt x="9669780" y="4724400"/>
                </a:lnTo>
                <a:lnTo>
                  <a:pt x="9669780" y="4686300"/>
                </a:lnTo>
                <a:lnTo>
                  <a:pt x="9890760" y="4648200"/>
                </a:lnTo>
                <a:lnTo>
                  <a:pt x="9890760" y="4732020"/>
                </a:lnTo>
                <a:lnTo>
                  <a:pt x="9944100" y="4732020"/>
                </a:lnTo>
                <a:lnTo>
                  <a:pt x="9944100" y="4709160"/>
                </a:lnTo>
                <a:lnTo>
                  <a:pt x="10043160" y="4678680"/>
                </a:lnTo>
                <a:lnTo>
                  <a:pt x="10043160" y="4747260"/>
                </a:lnTo>
                <a:lnTo>
                  <a:pt x="10111740" y="4747260"/>
                </a:lnTo>
                <a:lnTo>
                  <a:pt x="10111740" y="4709160"/>
                </a:lnTo>
                <a:lnTo>
                  <a:pt x="10264140" y="4709160"/>
                </a:lnTo>
                <a:lnTo>
                  <a:pt x="10408920" y="4953000"/>
                </a:lnTo>
                <a:lnTo>
                  <a:pt x="10584180" y="4953000"/>
                </a:lnTo>
                <a:lnTo>
                  <a:pt x="10584180" y="4434840"/>
                </a:lnTo>
                <a:lnTo>
                  <a:pt x="10690860" y="4335780"/>
                </a:lnTo>
                <a:lnTo>
                  <a:pt x="10934700" y="4328160"/>
                </a:lnTo>
                <a:lnTo>
                  <a:pt x="10934700" y="4236720"/>
                </a:lnTo>
                <a:close/>
                <a:moveTo>
                  <a:pt x="0" y="0"/>
                </a:moveTo>
                <a:lnTo>
                  <a:pt x="12504420" y="0"/>
                </a:lnTo>
                <a:lnTo>
                  <a:pt x="12504420" y="4861560"/>
                </a:lnTo>
                <a:lnTo>
                  <a:pt x="12344400" y="4861560"/>
                </a:lnTo>
                <a:lnTo>
                  <a:pt x="12344400" y="205740"/>
                </a:lnTo>
                <a:lnTo>
                  <a:pt x="152400" y="205740"/>
                </a:lnTo>
                <a:lnTo>
                  <a:pt x="152400" y="4713224"/>
                </a:lnTo>
                <a:lnTo>
                  <a:pt x="45720" y="4716780"/>
                </a:lnTo>
                <a:close/>
              </a:path>
            </a:pathLst>
          </a:custGeom>
          <a:ln w="38100">
            <a:noFill/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11C049-7546-3209-8DC4-A2D0111AA103}"/>
              </a:ext>
            </a:extLst>
          </p:cNvPr>
          <p:cNvSpPr txBox="1">
            <a:spLocks/>
          </p:cNvSpPr>
          <p:nvPr/>
        </p:nvSpPr>
        <p:spPr>
          <a:xfrm>
            <a:off x="373575" y="142660"/>
            <a:ext cx="2634475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5000+</a:t>
            </a:r>
            <a:endParaRPr lang="zh-CN" altLang="en-US" sz="3600" dirty="0">
              <a:solidFill>
                <a:schemeClr val="bg1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3CEA210-ACEC-F08E-894A-53F1FB9B2166}"/>
              </a:ext>
            </a:extLst>
          </p:cNvPr>
          <p:cNvSpPr txBox="1">
            <a:spLocks/>
          </p:cNvSpPr>
          <p:nvPr/>
        </p:nvSpPr>
        <p:spPr>
          <a:xfrm>
            <a:off x="373575" y="819572"/>
            <a:ext cx="2789210" cy="1203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get 5500 more 8th graders to advanced standards, and enroll 5,100 more Black and Latino students into AP Computer Science.</a:t>
            </a:r>
            <a:r>
              <a:rPr lang="zh-CN" altLang="en-US" sz="1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endParaRPr lang="en-US" altLang="zh-CN" sz="12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A0E3F6-81D1-B8A7-B190-05DD95F4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0040">
            <a:off x="6724319" y="807971"/>
            <a:ext cx="447009" cy="481394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37D0BB-6941-F9C0-5367-A1B5719FAC3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7058">
            <a:off x="4386390" y="1632913"/>
            <a:ext cx="447009" cy="481394"/>
          </a:xfrm>
          <a:prstGeom prst="rect">
            <a:avLst/>
          </a:prstGeom>
          <a:scene3d>
            <a:camera prst="orthographicFront">
              <a:rot lat="299996" lon="10799999" rev="9600000"/>
            </a:camera>
            <a:lightRig rig="threePt" dir="t"/>
          </a:scene3d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CEA9F4F-795C-E042-2B88-C0463CEBF1A9}"/>
              </a:ext>
            </a:extLst>
          </p:cNvPr>
          <p:cNvSpPr txBox="1">
            <a:spLocks/>
          </p:cNvSpPr>
          <p:nvPr/>
        </p:nvSpPr>
        <p:spPr>
          <a:xfrm>
            <a:off x="243674" y="1730448"/>
            <a:ext cx="4035264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2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1842+</a:t>
            </a:r>
            <a:r>
              <a:rPr lang="en-US" altLang="zh-CN" sz="105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 </a:t>
            </a:r>
          </a:p>
          <a:p>
            <a:pPr algn="r"/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Black students to enroll to AP CS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2D0205C-2FFE-CAF9-8CC0-2F185A5343AD}"/>
              </a:ext>
            </a:extLst>
          </p:cNvPr>
          <p:cNvSpPr txBox="1">
            <a:spLocks/>
          </p:cNvSpPr>
          <p:nvPr/>
        </p:nvSpPr>
        <p:spPr>
          <a:xfrm>
            <a:off x="7182808" y="582119"/>
            <a:ext cx="4143743" cy="8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1600+ </a:t>
            </a:r>
          </a:p>
          <a:p>
            <a:r>
              <a:rPr lang="en-US" altLang="zh-CN" sz="1400" dirty="0">
                <a:solidFill>
                  <a:srgbClr val="3F3F3F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Latino students to enroll to AP CS </a:t>
            </a:r>
            <a:endParaRPr lang="zh-CN" altLang="en-US" sz="1400" dirty="0">
              <a:solidFill>
                <a:srgbClr val="3F3F3F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44908E-DB2F-55FB-AEC9-34B5CD40EF62}"/>
              </a:ext>
            </a:extLst>
          </p:cNvPr>
          <p:cNvSpPr txBox="1"/>
          <p:nvPr/>
        </p:nvSpPr>
        <p:spPr>
          <a:xfrm>
            <a:off x="4541067" y="5718047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2251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Target Enrollment for black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4ABCBFB-8E96-25E6-023D-3B25F6A0CBFA}"/>
              </a:ext>
            </a:extLst>
          </p:cNvPr>
          <p:cNvSpPr/>
          <p:nvPr/>
        </p:nvSpPr>
        <p:spPr>
          <a:xfrm>
            <a:off x="7029450" y="1228725"/>
            <a:ext cx="5581650" cy="2905125"/>
          </a:xfrm>
          <a:custGeom>
            <a:avLst/>
            <a:gdLst>
              <a:gd name="connsiteX0" fmla="*/ 5581650 w 5581650"/>
              <a:gd name="connsiteY0" fmla="*/ 2905125 h 2905125"/>
              <a:gd name="connsiteX1" fmla="*/ 1276350 w 5581650"/>
              <a:gd name="connsiteY1" fmla="*/ 1838325 h 2905125"/>
              <a:gd name="connsiteX2" fmla="*/ 0 w 5581650"/>
              <a:gd name="connsiteY2" fmla="*/ 0 h 2905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81650" h="2905125">
                <a:moveTo>
                  <a:pt x="5581650" y="2905125"/>
                </a:moveTo>
                <a:cubicBezTo>
                  <a:pt x="3894137" y="2613818"/>
                  <a:pt x="2206625" y="2322512"/>
                  <a:pt x="1276350" y="1838325"/>
                </a:cubicBezTo>
                <a:cubicBezTo>
                  <a:pt x="346075" y="1354138"/>
                  <a:pt x="173037" y="677069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CB3E7-04FD-6D38-E9CD-ACFEF2E929F1}"/>
              </a:ext>
            </a:extLst>
          </p:cNvPr>
          <p:cNvSpPr txBox="1"/>
          <p:nvPr/>
        </p:nvSpPr>
        <p:spPr>
          <a:xfrm>
            <a:off x="6162675" y="5718047"/>
            <a:ext cx="129603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2638</a:t>
            </a:r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Target Enrollment for Latino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1AC72-D655-58D2-E10B-AE7D532162FC}"/>
              </a:ext>
            </a:extLst>
          </p:cNvPr>
          <p:cNvSpPr txBox="1"/>
          <p:nvPr/>
        </p:nvSpPr>
        <p:spPr>
          <a:xfrm>
            <a:off x="7813731" y="5707743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1025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Currently Enrolled Latino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3890C8-FC64-1D9E-9888-14C2A9B60ED8}"/>
              </a:ext>
            </a:extLst>
          </p:cNvPr>
          <p:cNvSpPr txBox="1"/>
          <p:nvPr/>
        </p:nvSpPr>
        <p:spPr>
          <a:xfrm>
            <a:off x="3195562" y="5718047"/>
            <a:ext cx="1105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 algn="ctr"/>
            <a:r>
              <a:rPr lang="en-US" altLang="zh-CN" sz="1400" dirty="0"/>
              <a:t>409</a:t>
            </a:r>
            <a:endParaRPr lang="zh-CN" altLang="en-US" sz="1400" dirty="0"/>
          </a:p>
          <a:p>
            <a:pPr algn="ctr"/>
            <a:r>
              <a:rPr lang="en-US" altLang="zh-CN" sz="1050" dirty="0">
                <a:latin typeface="Bahnschrift SemiLight Condensed" panose="020B0502040204020203" pitchFamily="34" charset="0"/>
              </a:rPr>
              <a:t>Currently Enrolled black students</a:t>
            </a:r>
            <a:endParaRPr lang="zh-CN" altLang="en-US" sz="1050" dirty="0">
              <a:latin typeface="Bahnschrift SemiLight Condensed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7F3CF2-8CAF-83FF-97CA-62E00672F8A1}"/>
              </a:ext>
            </a:extLst>
          </p:cNvPr>
          <p:cNvSpPr/>
          <p:nvPr/>
        </p:nvSpPr>
        <p:spPr>
          <a:xfrm>
            <a:off x="0" y="0"/>
            <a:ext cx="12192000" cy="685444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5711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EE5C67-B1B2-D53B-76F2-6CCD77F1C9F5}"/>
              </a:ext>
            </a:extLst>
          </p:cNvPr>
          <p:cNvSpPr/>
          <p:nvPr/>
        </p:nvSpPr>
        <p:spPr>
          <a:xfrm>
            <a:off x="6808901" y="1010871"/>
            <a:ext cx="4506799" cy="6113829"/>
          </a:xfrm>
          <a:custGeom>
            <a:avLst/>
            <a:gdLst>
              <a:gd name="connsiteX0" fmla="*/ 10999 w 4506799"/>
              <a:gd name="connsiteY0" fmla="*/ 5129 h 6113829"/>
              <a:gd name="connsiteX1" fmla="*/ 137999 w 4506799"/>
              <a:gd name="connsiteY1" fmla="*/ 30529 h 6113829"/>
              <a:gd name="connsiteX2" fmla="*/ 1458799 w 4506799"/>
              <a:gd name="connsiteY2" fmla="*/ 398829 h 6113829"/>
              <a:gd name="connsiteX3" fmla="*/ 811099 w 4506799"/>
              <a:gd name="connsiteY3" fmla="*/ 551229 h 6113829"/>
              <a:gd name="connsiteX4" fmla="*/ 1585799 w 4506799"/>
              <a:gd name="connsiteY4" fmla="*/ 830629 h 6113829"/>
              <a:gd name="connsiteX5" fmla="*/ 709499 w 4506799"/>
              <a:gd name="connsiteY5" fmla="*/ 1338629 h 6113829"/>
              <a:gd name="connsiteX6" fmla="*/ 1407999 w 4506799"/>
              <a:gd name="connsiteY6" fmla="*/ 1694229 h 6113829"/>
              <a:gd name="connsiteX7" fmla="*/ 366599 w 4506799"/>
              <a:gd name="connsiteY7" fmla="*/ 2481629 h 6113829"/>
              <a:gd name="connsiteX8" fmla="*/ 1293699 w 4506799"/>
              <a:gd name="connsiteY8" fmla="*/ 4691429 h 6113829"/>
              <a:gd name="connsiteX9" fmla="*/ 4506799 w 4506799"/>
              <a:gd name="connsiteY9" fmla="*/ 6113829 h 611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6799" h="6113829">
                <a:moveTo>
                  <a:pt x="10999" y="5129"/>
                </a:moveTo>
                <a:cubicBezTo>
                  <a:pt x="-46151" y="-14980"/>
                  <a:pt x="137999" y="30529"/>
                  <a:pt x="137999" y="30529"/>
                </a:cubicBezTo>
                <a:cubicBezTo>
                  <a:pt x="379299" y="96146"/>
                  <a:pt x="1346616" y="312046"/>
                  <a:pt x="1458799" y="398829"/>
                </a:cubicBezTo>
                <a:cubicBezTo>
                  <a:pt x="1570982" y="485612"/>
                  <a:pt x="789932" y="479262"/>
                  <a:pt x="811099" y="551229"/>
                </a:cubicBezTo>
                <a:cubicBezTo>
                  <a:pt x="832266" y="623196"/>
                  <a:pt x="1602732" y="699396"/>
                  <a:pt x="1585799" y="830629"/>
                </a:cubicBezTo>
                <a:cubicBezTo>
                  <a:pt x="1568866" y="961862"/>
                  <a:pt x="739132" y="1194696"/>
                  <a:pt x="709499" y="1338629"/>
                </a:cubicBezTo>
                <a:cubicBezTo>
                  <a:pt x="679866" y="1482562"/>
                  <a:pt x="1465149" y="1503729"/>
                  <a:pt x="1407999" y="1694229"/>
                </a:cubicBezTo>
                <a:cubicBezTo>
                  <a:pt x="1350849" y="1884729"/>
                  <a:pt x="385649" y="1982096"/>
                  <a:pt x="366599" y="2481629"/>
                </a:cubicBezTo>
                <a:cubicBezTo>
                  <a:pt x="347549" y="2981162"/>
                  <a:pt x="603666" y="4086062"/>
                  <a:pt x="1293699" y="4691429"/>
                </a:cubicBezTo>
                <a:cubicBezTo>
                  <a:pt x="1983732" y="5296796"/>
                  <a:pt x="3245265" y="5705312"/>
                  <a:pt x="4506799" y="6113829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F2BAA8-196C-28EC-030C-F9BE0A1C26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9544" y="-11626"/>
            <a:ext cx="12192000" cy="6858000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13169DF6-421E-0916-C6AD-9AB5159185BA}"/>
              </a:ext>
            </a:extLst>
          </p:cNvPr>
          <p:cNvCxnSpPr>
            <a:cxnSpLocks/>
          </p:cNvCxnSpPr>
          <p:nvPr/>
        </p:nvCxnSpPr>
        <p:spPr>
          <a:xfrm>
            <a:off x="6337870" y="3131039"/>
            <a:ext cx="3471027" cy="0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57700658-3DEF-C01F-85AD-DE8C1E69F98F}"/>
              </a:ext>
            </a:extLst>
          </p:cNvPr>
          <p:cNvCxnSpPr>
            <a:cxnSpLocks/>
          </p:cNvCxnSpPr>
          <p:nvPr/>
        </p:nvCxnSpPr>
        <p:spPr>
          <a:xfrm flipV="1">
            <a:off x="7103586" y="5937118"/>
            <a:ext cx="3856514" cy="940825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788A6-566C-19EE-014A-89F7B44E02FD}"/>
              </a:ext>
            </a:extLst>
          </p:cNvPr>
          <p:cNvSpPr/>
          <p:nvPr/>
        </p:nvSpPr>
        <p:spPr>
          <a:xfrm>
            <a:off x="1817165" y="34338"/>
            <a:ext cx="12191999" cy="6857999"/>
          </a:xfrm>
          <a:prstGeom prst="rect">
            <a:avLst/>
          </a:prstGeom>
          <a:gradFill flip="none" rotWithShape="1">
            <a:gsLst>
              <a:gs pos="24000">
                <a:srgbClr val="06640E">
                  <a:alpha val="65000"/>
                </a:srgbClr>
              </a:gs>
              <a:gs pos="0">
                <a:srgbClr val="054008"/>
              </a:gs>
              <a:gs pos="70000">
                <a:srgbClr val="0ABF1C"/>
              </a:gs>
              <a:gs pos="90000">
                <a:srgbClr val="30EA4B"/>
              </a:gs>
              <a:gs pos="100000">
                <a:srgbClr val="3FCE5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BF281-6FC0-5A34-0F10-117EAD2A0EE3}"/>
              </a:ext>
            </a:extLst>
          </p:cNvPr>
          <p:cNvSpPr/>
          <p:nvPr/>
        </p:nvSpPr>
        <p:spPr>
          <a:xfrm>
            <a:off x="-8701548" y="-6194323"/>
            <a:ext cx="30293187" cy="20441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76822-1577-243F-81EE-3B15CFC34F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9704" y="2362200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060BC5-C384-9E35-132A-A34C1D8D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 trans="42000" scaling="26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801924" y="-17496"/>
            <a:ext cx="12191999" cy="6857999"/>
          </a:xfrm>
          <a:custGeom>
            <a:avLst/>
            <a:gdLst>
              <a:gd name="connsiteX0" fmla="*/ 6715124 w 12191999"/>
              <a:gd name="connsiteY0" fmla="*/ 2176462 h 6857999"/>
              <a:gd name="connsiteX1" fmla="*/ 6677024 w 12191999"/>
              <a:gd name="connsiteY1" fmla="*/ 2178844 h 6857999"/>
              <a:gd name="connsiteX2" fmla="*/ 6205537 w 12191999"/>
              <a:gd name="connsiteY2" fmla="*/ 2181224 h 6857999"/>
              <a:gd name="connsiteX3" fmla="*/ 5745956 w 12191999"/>
              <a:gd name="connsiteY3" fmla="*/ 2190750 h 6857999"/>
              <a:gd name="connsiteX4" fmla="*/ 5586412 w 12191999"/>
              <a:gd name="connsiteY4" fmla="*/ 2209799 h 6857999"/>
              <a:gd name="connsiteX5" fmla="*/ 5498306 w 12191999"/>
              <a:gd name="connsiteY5" fmla="*/ 2252663 h 6857999"/>
              <a:gd name="connsiteX6" fmla="*/ 5434012 w 12191999"/>
              <a:gd name="connsiteY6" fmla="*/ 2305049 h 6857999"/>
              <a:gd name="connsiteX7" fmla="*/ 5434012 w 12191999"/>
              <a:gd name="connsiteY7" fmla="*/ 2352674 h 6857999"/>
              <a:gd name="connsiteX8" fmla="*/ 5460206 w 12191999"/>
              <a:gd name="connsiteY8" fmla="*/ 2355056 h 6857999"/>
              <a:gd name="connsiteX9" fmla="*/ 5472113 w 12191999"/>
              <a:gd name="connsiteY9" fmla="*/ 2369344 h 6857999"/>
              <a:gd name="connsiteX10" fmla="*/ 5472113 w 12191999"/>
              <a:gd name="connsiteY10" fmla="*/ 2438399 h 6857999"/>
              <a:gd name="connsiteX11" fmla="*/ 5412581 w 12191999"/>
              <a:gd name="connsiteY11" fmla="*/ 2445543 h 6857999"/>
              <a:gd name="connsiteX12" fmla="*/ 5388768 w 12191999"/>
              <a:gd name="connsiteY12" fmla="*/ 2416969 h 6857999"/>
              <a:gd name="connsiteX13" fmla="*/ 5338762 w 12191999"/>
              <a:gd name="connsiteY13" fmla="*/ 2428875 h 6857999"/>
              <a:gd name="connsiteX14" fmla="*/ 5269706 w 12191999"/>
              <a:gd name="connsiteY14" fmla="*/ 2547937 h 6857999"/>
              <a:gd name="connsiteX15" fmla="*/ 5307806 w 12191999"/>
              <a:gd name="connsiteY15" fmla="*/ 2566988 h 6857999"/>
              <a:gd name="connsiteX16" fmla="*/ 5355431 w 12191999"/>
              <a:gd name="connsiteY16" fmla="*/ 2600325 h 6857999"/>
              <a:gd name="connsiteX17" fmla="*/ 5426869 w 12191999"/>
              <a:gd name="connsiteY17" fmla="*/ 2614613 h 6857999"/>
              <a:gd name="connsiteX18" fmla="*/ 5624513 w 12191999"/>
              <a:gd name="connsiteY18" fmla="*/ 2645569 h 6857999"/>
              <a:gd name="connsiteX19" fmla="*/ 5867399 w 12191999"/>
              <a:gd name="connsiteY19" fmla="*/ 2664618 h 6857999"/>
              <a:gd name="connsiteX20" fmla="*/ 5869781 w 12191999"/>
              <a:gd name="connsiteY20" fmla="*/ 2586037 h 6857999"/>
              <a:gd name="connsiteX21" fmla="*/ 5891212 w 12191999"/>
              <a:gd name="connsiteY21" fmla="*/ 2583655 h 6857999"/>
              <a:gd name="connsiteX22" fmla="*/ 5900737 w 12191999"/>
              <a:gd name="connsiteY22" fmla="*/ 2662237 h 6857999"/>
              <a:gd name="connsiteX23" fmla="*/ 6186487 w 12191999"/>
              <a:gd name="connsiteY23" fmla="*/ 2655094 h 6857999"/>
              <a:gd name="connsiteX24" fmla="*/ 6450805 w 12191999"/>
              <a:gd name="connsiteY24" fmla="*/ 2659856 h 6857999"/>
              <a:gd name="connsiteX25" fmla="*/ 6457949 w 12191999"/>
              <a:gd name="connsiteY25" fmla="*/ 2516980 h 6857999"/>
              <a:gd name="connsiteX26" fmla="*/ 6465093 w 12191999"/>
              <a:gd name="connsiteY26" fmla="*/ 2516980 h 6857999"/>
              <a:gd name="connsiteX27" fmla="*/ 6472237 w 12191999"/>
              <a:gd name="connsiteY27" fmla="*/ 2657474 h 6857999"/>
              <a:gd name="connsiteX28" fmla="*/ 6638924 w 12191999"/>
              <a:gd name="connsiteY28" fmla="*/ 2626518 h 6857999"/>
              <a:gd name="connsiteX29" fmla="*/ 6646068 w 12191999"/>
              <a:gd name="connsiteY29" fmla="*/ 2578893 h 6857999"/>
              <a:gd name="connsiteX30" fmla="*/ 6653212 w 12191999"/>
              <a:gd name="connsiteY30" fmla="*/ 2621756 h 6857999"/>
              <a:gd name="connsiteX31" fmla="*/ 6662737 w 12191999"/>
              <a:gd name="connsiteY31" fmla="*/ 2621756 h 6857999"/>
              <a:gd name="connsiteX32" fmla="*/ 6669880 w 12191999"/>
              <a:gd name="connsiteY32" fmla="*/ 2552699 h 6857999"/>
              <a:gd name="connsiteX33" fmla="*/ 6667499 w 12191999"/>
              <a:gd name="connsiteY33" fmla="*/ 2459830 h 6857999"/>
              <a:gd name="connsiteX34" fmla="*/ 6750843 w 12191999"/>
              <a:gd name="connsiteY34" fmla="*/ 2409824 h 6857999"/>
              <a:gd name="connsiteX35" fmla="*/ 6772274 w 12191999"/>
              <a:gd name="connsiteY35" fmla="*/ 1670050 h 6857999"/>
              <a:gd name="connsiteX36" fmla="*/ 5918200 w 12191999"/>
              <a:gd name="connsiteY36" fmla="*/ 1676400 h 6857999"/>
              <a:gd name="connsiteX37" fmla="*/ 5845174 w 12191999"/>
              <a:gd name="connsiteY37" fmla="*/ 1692275 h 6857999"/>
              <a:gd name="connsiteX38" fmla="*/ 5775324 w 12191999"/>
              <a:gd name="connsiteY38" fmla="*/ 1698625 h 6857999"/>
              <a:gd name="connsiteX39" fmla="*/ 5632449 w 12191999"/>
              <a:gd name="connsiteY39" fmla="*/ 1758950 h 6857999"/>
              <a:gd name="connsiteX40" fmla="*/ 5632449 w 12191999"/>
              <a:gd name="connsiteY40" fmla="*/ 1854199 h 6857999"/>
              <a:gd name="connsiteX41" fmla="*/ 5540375 w 12191999"/>
              <a:gd name="connsiteY41" fmla="*/ 1965325 h 6857999"/>
              <a:gd name="connsiteX42" fmla="*/ 5673724 w 12191999"/>
              <a:gd name="connsiteY42" fmla="*/ 1993900 h 6857999"/>
              <a:gd name="connsiteX43" fmla="*/ 6413499 w 12191999"/>
              <a:gd name="connsiteY43" fmla="*/ 2006600 h 6857999"/>
              <a:gd name="connsiteX44" fmla="*/ 6534149 w 12191999"/>
              <a:gd name="connsiteY44" fmla="*/ 2012950 h 6857999"/>
              <a:gd name="connsiteX45" fmla="*/ 6702424 w 12191999"/>
              <a:gd name="connsiteY45" fmla="*/ 2003425 h 6857999"/>
              <a:gd name="connsiteX46" fmla="*/ 6667499 w 12191999"/>
              <a:gd name="connsiteY46" fmla="*/ 1838325 h 6857999"/>
              <a:gd name="connsiteX47" fmla="*/ 6838949 w 12191999"/>
              <a:gd name="connsiteY47" fmla="*/ 1831975 h 6857999"/>
              <a:gd name="connsiteX48" fmla="*/ 6838949 w 12191999"/>
              <a:gd name="connsiteY48" fmla="*/ 1720850 h 6857999"/>
              <a:gd name="connsiteX49" fmla="*/ 6200774 w 12191999"/>
              <a:gd name="connsiteY49" fmla="*/ 1304925 h 6857999"/>
              <a:gd name="connsiteX50" fmla="*/ 5791199 w 12191999"/>
              <a:gd name="connsiteY50" fmla="*/ 1327150 h 6857999"/>
              <a:gd name="connsiteX51" fmla="*/ 5699125 w 12191999"/>
              <a:gd name="connsiteY51" fmla="*/ 1362075 h 6857999"/>
              <a:gd name="connsiteX52" fmla="*/ 5651500 w 12191999"/>
              <a:gd name="connsiteY52" fmla="*/ 1400175 h 6857999"/>
              <a:gd name="connsiteX53" fmla="*/ 5651500 w 12191999"/>
              <a:gd name="connsiteY53" fmla="*/ 1416050 h 6857999"/>
              <a:gd name="connsiteX54" fmla="*/ 5673724 w 12191999"/>
              <a:gd name="connsiteY54" fmla="*/ 1485900 h 6857999"/>
              <a:gd name="connsiteX55" fmla="*/ 5651500 w 12191999"/>
              <a:gd name="connsiteY55" fmla="*/ 1536700 h 6857999"/>
              <a:gd name="connsiteX56" fmla="*/ 6467474 w 12191999"/>
              <a:gd name="connsiteY56" fmla="*/ 1530350 h 6857999"/>
              <a:gd name="connsiteX57" fmla="*/ 6480174 w 12191999"/>
              <a:gd name="connsiteY57" fmla="*/ 1511300 h 6857999"/>
              <a:gd name="connsiteX58" fmla="*/ 6486524 w 12191999"/>
              <a:gd name="connsiteY58" fmla="*/ 1444625 h 6857999"/>
              <a:gd name="connsiteX59" fmla="*/ 6559549 w 12191999"/>
              <a:gd name="connsiteY59" fmla="*/ 1320800 h 6857999"/>
              <a:gd name="connsiteX60" fmla="*/ 6486524 w 12191999"/>
              <a:gd name="connsiteY60" fmla="*/ 1304925 h 6857999"/>
              <a:gd name="connsiteX61" fmla="*/ 5632450 w 12191999"/>
              <a:gd name="connsiteY61" fmla="*/ 1104900 h 6857999"/>
              <a:gd name="connsiteX62" fmla="*/ 5641974 w 12191999"/>
              <a:gd name="connsiteY62" fmla="*/ 1165225 h 6857999"/>
              <a:gd name="connsiteX63" fmla="*/ 6184899 w 12191999"/>
              <a:gd name="connsiteY63" fmla="*/ 1168400 h 6857999"/>
              <a:gd name="connsiteX64" fmla="*/ 5772149 w 12191999"/>
              <a:gd name="connsiteY64" fmla="*/ 1130300 h 6857999"/>
              <a:gd name="connsiteX65" fmla="*/ 5721350 w 12191999"/>
              <a:gd name="connsiteY65" fmla="*/ 1139825 h 6857999"/>
              <a:gd name="connsiteX66" fmla="*/ 5711825 w 12191999"/>
              <a:gd name="connsiteY66" fmla="*/ 1130300 h 6857999"/>
              <a:gd name="connsiteX67" fmla="*/ 0 w 12191999"/>
              <a:gd name="connsiteY67" fmla="*/ 0 h 6857999"/>
              <a:gd name="connsiteX68" fmla="*/ 12191999 w 12191999"/>
              <a:gd name="connsiteY68" fmla="*/ 0 h 6857999"/>
              <a:gd name="connsiteX69" fmla="*/ 12191999 w 12191999"/>
              <a:gd name="connsiteY69" fmla="*/ 6857999 h 6857999"/>
              <a:gd name="connsiteX70" fmla="*/ 10438513 w 12191999"/>
              <a:gd name="connsiteY70" fmla="*/ 6857999 h 6857999"/>
              <a:gd name="connsiteX71" fmla="*/ 8883501 w 12191999"/>
              <a:gd name="connsiteY71" fmla="*/ 6235994 h 6857999"/>
              <a:gd name="connsiteX72" fmla="*/ 8697432 w 12191999"/>
              <a:gd name="connsiteY72" fmla="*/ 6273208 h 6857999"/>
              <a:gd name="connsiteX73" fmla="*/ 8692115 w 12191999"/>
              <a:gd name="connsiteY73" fmla="*/ 6310422 h 6857999"/>
              <a:gd name="connsiteX74" fmla="*/ 8527311 w 12191999"/>
              <a:gd name="connsiteY74" fmla="*/ 6326371 h 6857999"/>
              <a:gd name="connsiteX75" fmla="*/ 8426301 w 12191999"/>
              <a:gd name="connsiteY75" fmla="*/ 6299790 h 6857999"/>
              <a:gd name="connsiteX76" fmla="*/ 8304027 w 12191999"/>
              <a:gd name="connsiteY76" fmla="*/ 6267892 h 6857999"/>
              <a:gd name="connsiteX77" fmla="*/ 8192385 w 12191999"/>
              <a:gd name="connsiteY77" fmla="*/ 6230678 h 6857999"/>
              <a:gd name="connsiteX78" fmla="*/ 7655441 w 12191999"/>
              <a:gd name="connsiteY78" fmla="*/ 5948915 h 6857999"/>
              <a:gd name="connsiteX79" fmla="*/ 7644808 w 12191999"/>
              <a:gd name="connsiteY79" fmla="*/ 5927650 h 6857999"/>
              <a:gd name="connsiteX80" fmla="*/ 7639492 w 12191999"/>
              <a:gd name="connsiteY80" fmla="*/ 5688418 h 6857999"/>
              <a:gd name="connsiteX81" fmla="*/ 7623543 w 12191999"/>
              <a:gd name="connsiteY81" fmla="*/ 5672469 h 6857999"/>
              <a:gd name="connsiteX82" fmla="*/ 7735185 w 12191999"/>
              <a:gd name="connsiteY82" fmla="*/ 5629939 h 6857999"/>
              <a:gd name="connsiteX83" fmla="*/ 7666073 w 12191999"/>
              <a:gd name="connsiteY83" fmla="*/ 5534246 h 6857999"/>
              <a:gd name="connsiteX84" fmla="*/ 7543799 w 12191999"/>
              <a:gd name="connsiteY84" fmla="*/ 5449185 h 6857999"/>
              <a:gd name="connsiteX85" fmla="*/ 6554971 w 12191999"/>
              <a:gd name="connsiteY85" fmla="*/ 4981352 h 6857999"/>
              <a:gd name="connsiteX86" fmla="*/ 6491176 w 12191999"/>
              <a:gd name="connsiteY86" fmla="*/ 4944139 h 6857999"/>
              <a:gd name="connsiteX87" fmla="*/ 6560287 w 12191999"/>
              <a:gd name="connsiteY87" fmla="*/ 4784650 h 6857999"/>
              <a:gd name="connsiteX88" fmla="*/ 6645348 w 12191999"/>
              <a:gd name="connsiteY88" fmla="*/ 4816548 h 6857999"/>
              <a:gd name="connsiteX89" fmla="*/ 6661297 w 12191999"/>
              <a:gd name="connsiteY89" fmla="*/ 4789966 h 6857999"/>
              <a:gd name="connsiteX90" fmla="*/ 7070650 w 12191999"/>
              <a:gd name="connsiteY90" fmla="*/ 4976036 h 6857999"/>
              <a:gd name="connsiteX91" fmla="*/ 7214190 w 12191999"/>
              <a:gd name="connsiteY91" fmla="*/ 5029199 h 6857999"/>
              <a:gd name="connsiteX92" fmla="*/ 7527850 w 12191999"/>
              <a:gd name="connsiteY92" fmla="*/ 5135525 h 6857999"/>
              <a:gd name="connsiteX93" fmla="*/ 7453422 w 12191999"/>
              <a:gd name="connsiteY93" fmla="*/ 4476306 h 6857999"/>
              <a:gd name="connsiteX94" fmla="*/ 7485320 w 12191999"/>
              <a:gd name="connsiteY94" fmla="*/ 4455041 h 6857999"/>
              <a:gd name="connsiteX95" fmla="*/ 7884041 w 12191999"/>
              <a:gd name="connsiteY95" fmla="*/ 4449725 h 6857999"/>
              <a:gd name="connsiteX96" fmla="*/ 7830878 w 12191999"/>
              <a:gd name="connsiteY96" fmla="*/ 4247706 h 6857999"/>
              <a:gd name="connsiteX97" fmla="*/ 7612911 w 12191999"/>
              <a:gd name="connsiteY97" fmla="*/ 4242390 h 6857999"/>
              <a:gd name="connsiteX98" fmla="*/ 7607594 w 12191999"/>
              <a:gd name="connsiteY98" fmla="*/ 4215808 h 6857999"/>
              <a:gd name="connsiteX99" fmla="*/ 7368362 w 12191999"/>
              <a:gd name="connsiteY99" fmla="*/ 4226441 h 6857999"/>
              <a:gd name="connsiteX100" fmla="*/ 7357729 w 12191999"/>
              <a:gd name="connsiteY100" fmla="*/ 4167962 h 6857999"/>
              <a:gd name="connsiteX101" fmla="*/ 7304566 w 12191999"/>
              <a:gd name="connsiteY101" fmla="*/ 4167962 h 6857999"/>
              <a:gd name="connsiteX102" fmla="*/ 7267352 w 12191999"/>
              <a:gd name="connsiteY102" fmla="*/ 3907464 h 6857999"/>
              <a:gd name="connsiteX103" fmla="*/ 7192925 w 12191999"/>
              <a:gd name="connsiteY103" fmla="*/ 3902148 h 6857999"/>
              <a:gd name="connsiteX104" fmla="*/ 7182292 w 12191999"/>
              <a:gd name="connsiteY104" fmla="*/ 3561906 h 6857999"/>
              <a:gd name="connsiteX105" fmla="*/ 7277985 w 12191999"/>
              <a:gd name="connsiteY105" fmla="*/ 3561906 h 6857999"/>
              <a:gd name="connsiteX106" fmla="*/ 6879264 w 12191999"/>
              <a:gd name="connsiteY106" fmla="*/ 2908004 h 6857999"/>
              <a:gd name="connsiteX107" fmla="*/ 5438552 w 12191999"/>
              <a:gd name="connsiteY107" fmla="*/ 2923952 h 6857999"/>
              <a:gd name="connsiteX108" fmla="*/ 5156790 w 12191999"/>
              <a:gd name="connsiteY108" fmla="*/ 2987748 h 6857999"/>
              <a:gd name="connsiteX109" fmla="*/ 4609213 w 12191999"/>
              <a:gd name="connsiteY109" fmla="*/ 3689497 h 6857999"/>
              <a:gd name="connsiteX110" fmla="*/ 4609213 w 12191999"/>
              <a:gd name="connsiteY110" fmla="*/ 3774557 h 6857999"/>
              <a:gd name="connsiteX111" fmla="*/ 4582632 w 12191999"/>
              <a:gd name="connsiteY111" fmla="*/ 3838352 h 6857999"/>
              <a:gd name="connsiteX112" fmla="*/ 4593264 w 12191999"/>
              <a:gd name="connsiteY112" fmla="*/ 3859618 h 6857999"/>
              <a:gd name="connsiteX113" fmla="*/ 4683641 w 12191999"/>
              <a:gd name="connsiteY113" fmla="*/ 3859618 h 6857999"/>
              <a:gd name="connsiteX114" fmla="*/ 4694273 w 12191999"/>
              <a:gd name="connsiteY114" fmla="*/ 3875566 h 6857999"/>
              <a:gd name="connsiteX115" fmla="*/ 4694273 w 12191999"/>
              <a:gd name="connsiteY115" fmla="*/ 3981892 h 6857999"/>
              <a:gd name="connsiteX116" fmla="*/ 4641111 w 12191999"/>
              <a:gd name="connsiteY116" fmla="*/ 4013790 h 6857999"/>
              <a:gd name="connsiteX117" fmla="*/ 4603897 w 12191999"/>
              <a:gd name="connsiteY117" fmla="*/ 4013790 h 6857999"/>
              <a:gd name="connsiteX118" fmla="*/ 4545418 w 12191999"/>
              <a:gd name="connsiteY118" fmla="*/ 4167962 h 6857999"/>
              <a:gd name="connsiteX119" fmla="*/ 4587948 w 12191999"/>
              <a:gd name="connsiteY119" fmla="*/ 4173278 h 6857999"/>
              <a:gd name="connsiteX120" fmla="*/ 4598580 w 12191999"/>
              <a:gd name="connsiteY120" fmla="*/ 4205176 h 6857999"/>
              <a:gd name="connsiteX121" fmla="*/ 4593264 w 12191999"/>
              <a:gd name="connsiteY121" fmla="*/ 4316818 h 6857999"/>
              <a:gd name="connsiteX122" fmla="*/ 4571999 w 12191999"/>
              <a:gd name="connsiteY122" fmla="*/ 4338083 h 6857999"/>
              <a:gd name="connsiteX123" fmla="*/ 4486939 w 12191999"/>
              <a:gd name="connsiteY123" fmla="*/ 4332766 h 6857999"/>
              <a:gd name="connsiteX124" fmla="*/ 4470990 w 12191999"/>
              <a:gd name="connsiteY124" fmla="*/ 4290236 h 6857999"/>
              <a:gd name="connsiteX125" fmla="*/ 4417827 w 12191999"/>
              <a:gd name="connsiteY125" fmla="*/ 4295552 h 6857999"/>
              <a:gd name="connsiteX126" fmla="*/ 4412511 w 12191999"/>
              <a:gd name="connsiteY126" fmla="*/ 4364664 h 6857999"/>
              <a:gd name="connsiteX127" fmla="*/ 4391246 w 12191999"/>
              <a:gd name="connsiteY127" fmla="*/ 4364664 h 6857999"/>
              <a:gd name="connsiteX128" fmla="*/ 3684180 w 12191999"/>
              <a:gd name="connsiteY128" fmla="*/ 6427380 h 6857999"/>
              <a:gd name="connsiteX129" fmla="*/ 4338083 w 12191999"/>
              <a:gd name="connsiteY129" fmla="*/ 6182832 h 6857999"/>
              <a:gd name="connsiteX130" fmla="*/ 4327450 w 12191999"/>
              <a:gd name="connsiteY130" fmla="*/ 6134985 h 6857999"/>
              <a:gd name="connsiteX131" fmla="*/ 4502887 w 12191999"/>
              <a:gd name="connsiteY131" fmla="*/ 6076506 h 6857999"/>
              <a:gd name="connsiteX132" fmla="*/ 4603897 w 12191999"/>
              <a:gd name="connsiteY132" fmla="*/ 6172199 h 6857999"/>
              <a:gd name="connsiteX133" fmla="*/ 5534246 w 12191999"/>
              <a:gd name="connsiteY133" fmla="*/ 6039292 h 6857999"/>
              <a:gd name="connsiteX134" fmla="*/ 6230678 w 12191999"/>
              <a:gd name="connsiteY134" fmla="*/ 5853222 h 6857999"/>
              <a:gd name="connsiteX135" fmla="*/ 6235994 w 12191999"/>
              <a:gd name="connsiteY135" fmla="*/ 5885120 h 6857999"/>
              <a:gd name="connsiteX136" fmla="*/ 6321055 w 12191999"/>
              <a:gd name="connsiteY136" fmla="*/ 5879804 h 6857999"/>
              <a:gd name="connsiteX137" fmla="*/ 6321055 w 12191999"/>
              <a:gd name="connsiteY137" fmla="*/ 5975497 h 6857999"/>
              <a:gd name="connsiteX138" fmla="*/ 6549655 w 12191999"/>
              <a:gd name="connsiteY138" fmla="*/ 6129669 h 6857999"/>
              <a:gd name="connsiteX139" fmla="*/ 6671929 w 12191999"/>
              <a:gd name="connsiteY139" fmla="*/ 6103087 h 6857999"/>
              <a:gd name="connsiteX140" fmla="*/ 6719776 w 12191999"/>
              <a:gd name="connsiteY140" fmla="*/ 6108404 h 6857999"/>
              <a:gd name="connsiteX141" fmla="*/ 6730408 w 12191999"/>
              <a:gd name="connsiteY141" fmla="*/ 6204097 h 6857999"/>
              <a:gd name="connsiteX142" fmla="*/ 6820785 w 12191999"/>
              <a:gd name="connsiteY142" fmla="*/ 6182832 h 6857999"/>
              <a:gd name="connsiteX143" fmla="*/ 6810152 w 12191999"/>
              <a:gd name="connsiteY143" fmla="*/ 6363585 h 6857999"/>
              <a:gd name="connsiteX144" fmla="*/ 6735725 w 12191999"/>
              <a:gd name="connsiteY144" fmla="*/ 6384850 h 6857999"/>
              <a:gd name="connsiteX145" fmla="*/ 6709143 w 12191999"/>
              <a:gd name="connsiteY145" fmla="*/ 6374218 h 6857999"/>
              <a:gd name="connsiteX146" fmla="*/ 6666613 w 12191999"/>
              <a:gd name="connsiteY146" fmla="*/ 6384850 h 6857999"/>
              <a:gd name="connsiteX147" fmla="*/ 6661297 w 12191999"/>
              <a:gd name="connsiteY147" fmla="*/ 6379534 h 6857999"/>
              <a:gd name="connsiteX148" fmla="*/ 6523073 w 12191999"/>
              <a:gd name="connsiteY148" fmla="*/ 6416748 h 6857999"/>
              <a:gd name="connsiteX149" fmla="*/ 6475227 w 12191999"/>
              <a:gd name="connsiteY149" fmla="*/ 6390166 h 6857999"/>
              <a:gd name="connsiteX150" fmla="*/ 5651204 w 12191999"/>
              <a:gd name="connsiteY150" fmla="*/ 6629399 h 6857999"/>
              <a:gd name="connsiteX151" fmla="*/ 6303276 w 12191999"/>
              <a:gd name="connsiteY151" fmla="*/ 6857999 h 6857999"/>
              <a:gd name="connsiteX152" fmla="*/ 6150719 w 12191999"/>
              <a:gd name="connsiteY152" fmla="*/ 6857999 h 6857999"/>
              <a:gd name="connsiteX153" fmla="*/ 5567363 w 12191999"/>
              <a:gd name="connsiteY153" fmla="*/ 6646068 h 6857999"/>
              <a:gd name="connsiteX154" fmla="*/ 5388768 w 12191999"/>
              <a:gd name="connsiteY154" fmla="*/ 6707980 h 6857999"/>
              <a:gd name="connsiteX155" fmla="*/ 5635982 w 12191999"/>
              <a:gd name="connsiteY155" fmla="*/ 6857999 h 6857999"/>
              <a:gd name="connsiteX156" fmla="*/ 5580458 w 12191999"/>
              <a:gd name="connsiteY156" fmla="*/ 6857999 h 6857999"/>
              <a:gd name="connsiteX157" fmla="*/ 5355431 w 12191999"/>
              <a:gd name="connsiteY157" fmla="*/ 6729412 h 6857999"/>
              <a:gd name="connsiteX158" fmla="*/ 5243512 w 12191999"/>
              <a:gd name="connsiteY158" fmla="*/ 6784180 h 6857999"/>
              <a:gd name="connsiteX159" fmla="*/ 5188743 w 12191999"/>
              <a:gd name="connsiteY159" fmla="*/ 6824662 h 6857999"/>
              <a:gd name="connsiteX160" fmla="*/ 5147829 w 12191999"/>
              <a:gd name="connsiteY160" fmla="*/ 6857999 h 6857999"/>
              <a:gd name="connsiteX161" fmla="*/ 5055887 w 12191999"/>
              <a:gd name="connsiteY161" fmla="*/ 6857999 h 6857999"/>
              <a:gd name="connsiteX162" fmla="*/ 5122069 w 12191999"/>
              <a:gd name="connsiteY162" fmla="*/ 6796087 h 6857999"/>
              <a:gd name="connsiteX163" fmla="*/ 5133974 w 12191999"/>
              <a:gd name="connsiteY163" fmla="*/ 6760368 h 6857999"/>
              <a:gd name="connsiteX164" fmla="*/ 5038724 w 12191999"/>
              <a:gd name="connsiteY164" fmla="*/ 6784180 h 6857999"/>
              <a:gd name="connsiteX165" fmla="*/ 5038724 w 12191999"/>
              <a:gd name="connsiteY165" fmla="*/ 6857999 h 6857999"/>
              <a:gd name="connsiteX166" fmla="*/ 0 w 12191999"/>
              <a:gd name="connsiteY16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</a:cxnLst>
            <a:rect l="l" t="t" r="r" b="b"/>
            <a:pathLst>
              <a:path w="12191999" h="6857999">
                <a:moveTo>
                  <a:pt x="6715124" y="2176462"/>
                </a:moveTo>
                <a:lnTo>
                  <a:pt x="6677024" y="2178844"/>
                </a:lnTo>
                <a:lnTo>
                  <a:pt x="6205537" y="2181224"/>
                </a:lnTo>
                <a:lnTo>
                  <a:pt x="5745956" y="2190750"/>
                </a:lnTo>
                <a:lnTo>
                  <a:pt x="5586412" y="2209799"/>
                </a:lnTo>
                <a:lnTo>
                  <a:pt x="5498306" y="2252663"/>
                </a:lnTo>
                <a:lnTo>
                  <a:pt x="5434012" y="2305049"/>
                </a:lnTo>
                <a:lnTo>
                  <a:pt x="5434012" y="2352674"/>
                </a:lnTo>
                <a:lnTo>
                  <a:pt x="5460206" y="2355056"/>
                </a:lnTo>
                <a:lnTo>
                  <a:pt x="5472113" y="2369344"/>
                </a:lnTo>
                <a:lnTo>
                  <a:pt x="5472113" y="2438399"/>
                </a:lnTo>
                <a:lnTo>
                  <a:pt x="5412581" y="2445543"/>
                </a:lnTo>
                <a:lnTo>
                  <a:pt x="5388768" y="2416969"/>
                </a:lnTo>
                <a:lnTo>
                  <a:pt x="5338762" y="2428875"/>
                </a:lnTo>
                <a:lnTo>
                  <a:pt x="5269706" y="2547937"/>
                </a:lnTo>
                <a:lnTo>
                  <a:pt x="5307806" y="2566988"/>
                </a:lnTo>
                <a:lnTo>
                  <a:pt x="5355431" y="2600325"/>
                </a:lnTo>
                <a:lnTo>
                  <a:pt x="5426869" y="2614613"/>
                </a:lnTo>
                <a:lnTo>
                  <a:pt x="5624513" y="2645569"/>
                </a:lnTo>
                <a:lnTo>
                  <a:pt x="5867399" y="2664618"/>
                </a:lnTo>
                <a:cubicBezTo>
                  <a:pt x="5868194" y="2638424"/>
                  <a:pt x="5868987" y="2612231"/>
                  <a:pt x="5869781" y="2586037"/>
                </a:cubicBezTo>
                <a:lnTo>
                  <a:pt x="5891212" y="2583655"/>
                </a:lnTo>
                <a:lnTo>
                  <a:pt x="5900737" y="2662237"/>
                </a:lnTo>
                <a:lnTo>
                  <a:pt x="6186487" y="2655094"/>
                </a:lnTo>
                <a:lnTo>
                  <a:pt x="6450805" y="2659856"/>
                </a:lnTo>
                <a:lnTo>
                  <a:pt x="6457949" y="2516980"/>
                </a:lnTo>
                <a:lnTo>
                  <a:pt x="6465093" y="2516980"/>
                </a:lnTo>
                <a:lnTo>
                  <a:pt x="6472237" y="2657474"/>
                </a:lnTo>
                <a:lnTo>
                  <a:pt x="6638924" y="2626518"/>
                </a:lnTo>
                <a:lnTo>
                  <a:pt x="6646068" y="2578893"/>
                </a:lnTo>
                <a:lnTo>
                  <a:pt x="6653212" y="2621756"/>
                </a:lnTo>
                <a:lnTo>
                  <a:pt x="6662737" y="2621756"/>
                </a:lnTo>
                <a:lnTo>
                  <a:pt x="6669880" y="2552699"/>
                </a:lnTo>
                <a:cubicBezTo>
                  <a:pt x="6669086" y="2521743"/>
                  <a:pt x="6668293" y="2490787"/>
                  <a:pt x="6667499" y="2459830"/>
                </a:cubicBezTo>
                <a:lnTo>
                  <a:pt x="6750843" y="2409824"/>
                </a:lnTo>
                <a:close/>
                <a:moveTo>
                  <a:pt x="6772274" y="1670050"/>
                </a:moveTo>
                <a:lnTo>
                  <a:pt x="5918200" y="1676400"/>
                </a:lnTo>
                <a:lnTo>
                  <a:pt x="5845174" y="1692275"/>
                </a:lnTo>
                <a:lnTo>
                  <a:pt x="5775324" y="1698625"/>
                </a:lnTo>
                <a:lnTo>
                  <a:pt x="5632449" y="1758950"/>
                </a:lnTo>
                <a:lnTo>
                  <a:pt x="5632449" y="1854199"/>
                </a:lnTo>
                <a:lnTo>
                  <a:pt x="5540375" y="1965325"/>
                </a:lnTo>
                <a:lnTo>
                  <a:pt x="5673724" y="1993900"/>
                </a:lnTo>
                <a:lnTo>
                  <a:pt x="6413499" y="2006600"/>
                </a:lnTo>
                <a:lnTo>
                  <a:pt x="6534149" y="2012950"/>
                </a:lnTo>
                <a:lnTo>
                  <a:pt x="6702424" y="2003425"/>
                </a:lnTo>
                <a:lnTo>
                  <a:pt x="6667499" y="1838325"/>
                </a:lnTo>
                <a:lnTo>
                  <a:pt x="6838949" y="1831975"/>
                </a:lnTo>
                <a:lnTo>
                  <a:pt x="6838949" y="1720850"/>
                </a:lnTo>
                <a:close/>
                <a:moveTo>
                  <a:pt x="6200774" y="1304925"/>
                </a:moveTo>
                <a:lnTo>
                  <a:pt x="5791199" y="1327150"/>
                </a:lnTo>
                <a:lnTo>
                  <a:pt x="5699125" y="1362075"/>
                </a:lnTo>
                <a:lnTo>
                  <a:pt x="5651500" y="1400175"/>
                </a:lnTo>
                <a:lnTo>
                  <a:pt x="5651500" y="1416050"/>
                </a:lnTo>
                <a:lnTo>
                  <a:pt x="5673724" y="1485900"/>
                </a:lnTo>
                <a:lnTo>
                  <a:pt x="5651500" y="1536700"/>
                </a:lnTo>
                <a:lnTo>
                  <a:pt x="6467474" y="1530350"/>
                </a:lnTo>
                <a:lnTo>
                  <a:pt x="6480174" y="1511300"/>
                </a:lnTo>
                <a:lnTo>
                  <a:pt x="6486524" y="1444625"/>
                </a:lnTo>
                <a:lnTo>
                  <a:pt x="6559549" y="1320800"/>
                </a:lnTo>
                <a:lnTo>
                  <a:pt x="6486524" y="1304925"/>
                </a:lnTo>
                <a:close/>
                <a:moveTo>
                  <a:pt x="5632450" y="1104900"/>
                </a:moveTo>
                <a:lnTo>
                  <a:pt x="5641974" y="1165225"/>
                </a:lnTo>
                <a:lnTo>
                  <a:pt x="6184899" y="1168400"/>
                </a:lnTo>
                <a:lnTo>
                  <a:pt x="5772149" y="1130300"/>
                </a:lnTo>
                <a:lnTo>
                  <a:pt x="5721350" y="1139825"/>
                </a:lnTo>
                <a:lnTo>
                  <a:pt x="5711825" y="1130300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10438513" y="6857999"/>
                </a:lnTo>
                <a:lnTo>
                  <a:pt x="8883501" y="6235994"/>
                </a:lnTo>
                <a:lnTo>
                  <a:pt x="8697432" y="6273208"/>
                </a:lnTo>
                <a:lnTo>
                  <a:pt x="8692115" y="6310422"/>
                </a:lnTo>
                <a:lnTo>
                  <a:pt x="8527311" y="6326371"/>
                </a:lnTo>
                <a:lnTo>
                  <a:pt x="8426301" y="6299790"/>
                </a:lnTo>
                <a:lnTo>
                  <a:pt x="8304027" y="6267892"/>
                </a:lnTo>
                <a:lnTo>
                  <a:pt x="8192385" y="6230678"/>
                </a:lnTo>
                <a:lnTo>
                  <a:pt x="7655441" y="5948915"/>
                </a:lnTo>
                <a:lnTo>
                  <a:pt x="7644808" y="5927650"/>
                </a:lnTo>
                <a:lnTo>
                  <a:pt x="7639492" y="5688418"/>
                </a:lnTo>
                <a:lnTo>
                  <a:pt x="7623543" y="5672469"/>
                </a:lnTo>
                <a:lnTo>
                  <a:pt x="7735185" y="5629939"/>
                </a:lnTo>
                <a:lnTo>
                  <a:pt x="7666073" y="5534246"/>
                </a:lnTo>
                <a:lnTo>
                  <a:pt x="7543799" y="5449185"/>
                </a:lnTo>
                <a:lnTo>
                  <a:pt x="6554971" y="4981352"/>
                </a:lnTo>
                <a:lnTo>
                  <a:pt x="6491176" y="4944139"/>
                </a:lnTo>
                <a:lnTo>
                  <a:pt x="6560287" y="4784650"/>
                </a:lnTo>
                <a:lnTo>
                  <a:pt x="6645348" y="4816548"/>
                </a:lnTo>
                <a:lnTo>
                  <a:pt x="6661297" y="4789966"/>
                </a:lnTo>
                <a:lnTo>
                  <a:pt x="7070650" y="4976036"/>
                </a:lnTo>
                <a:lnTo>
                  <a:pt x="7214190" y="5029199"/>
                </a:lnTo>
                <a:lnTo>
                  <a:pt x="7527850" y="5135525"/>
                </a:lnTo>
                <a:lnTo>
                  <a:pt x="7453422" y="4476306"/>
                </a:lnTo>
                <a:lnTo>
                  <a:pt x="7485320" y="4455041"/>
                </a:lnTo>
                <a:lnTo>
                  <a:pt x="7884041" y="4449725"/>
                </a:lnTo>
                <a:lnTo>
                  <a:pt x="7830878" y="4247706"/>
                </a:lnTo>
                <a:lnTo>
                  <a:pt x="7612911" y="4242390"/>
                </a:lnTo>
                <a:lnTo>
                  <a:pt x="7607594" y="4215808"/>
                </a:lnTo>
                <a:lnTo>
                  <a:pt x="7368362" y="4226441"/>
                </a:lnTo>
                <a:lnTo>
                  <a:pt x="7357729" y="4167962"/>
                </a:lnTo>
                <a:lnTo>
                  <a:pt x="7304566" y="4167962"/>
                </a:lnTo>
                <a:lnTo>
                  <a:pt x="7267352" y="3907464"/>
                </a:lnTo>
                <a:lnTo>
                  <a:pt x="7192925" y="3902148"/>
                </a:lnTo>
                <a:lnTo>
                  <a:pt x="7182292" y="3561906"/>
                </a:lnTo>
                <a:lnTo>
                  <a:pt x="7277985" y="3561906"/>
                </a:lnTo>
                <a:lnTo>
                  <a:pt x="6879264" y="2908004"/>
                </a:lnTo>
                <a:lnTo>
                  <a:pt x="5438552" y="2923952"/>
                </a:lnTo>
                <a:lnTo>
                  <a:pt x="5156790" y="2987748"/>
                </a:lnTo>
                <a:lnTo>
                  <a:pt x="4609213" y="3689497"/>
                </a:lnTo>
                <a:lnTo>
                  <a:pt x="4609213" y="3774557"/>
                </a:lnTo>
                <a:lnTo>
                  <a:pt x="4582632" y="3838352"/>
                </a:lnTo>
                <a:lnTo>
                  <a:pt x="4593264" y="3859618"/>
                </a:lnTo>
                <a:lnTo>
                  <a:pt x="4683641" y="3859618"/>
                </a:lnTo>
                <a:lnTo>
                  <a:pt x="4694273" y="3875566"/>
                </a:lnTo>
                <a:lnTo>
                  <a:pt x="4694273" y="3981892"/>
                </a:lnTo>
                <a:lnTo>
                  <a:pt x="4641111" y="4013790"/>
                </a:lnTo>
                <a:lnTo>
                  <a:pt x="4603897" y="4013790"/>
                </a:lnTo>
                <a:lnTo>
                  <a:pt x="4545418" y="4167962"/>
                </a:lnTo>
                <a:lnTo>
                  <a:pt x="4587948" y="4173278"/>
                </a:lnTo>
                <a:lnTo>
                  <a:pt x="4598580" y="4205176"/>
                </a:lnTo>
                <a:lnTo>
                  <a:pt x="4593264" y="4316818"/>
                </a:lnTo>
                <a:lnTo>
                  <a:pt x="4571999" y="4338083"/>
                </a:lnTo>
                <a:lnTo>
                  <a:pt x="4486939" y="4332766"/>
                </a:lnTo>
                <a:lnTo>
                  <a:pt x="4470990" y="4290236"/>
                </a:lnTo>
                <a:lnTo>
                  <a:pt x="4417827" y="4295552"/>
                </a:lnTo>
                <a:lnTo>
                  <a:pt x="4412511" y="4364664"/>
                </a:lnTo>
                <a:lnTo>
                  <a:pt x="4391246" y="4364664"/>
                </a:lnTo>
                <a:lnTo>
                  <a:pt x="3684180" y="6427380"/>
                </a:lnTo>
                <a:lnTo>
                  <a:pt x="4338083" y="6182832"/>
                </a:lnTo>
                <a:lnTo>
                  <a:pt x="4327450" y="6134985"/>
                </a:lnTo>
                <a:lnTo>
                  <a:pt x="4502887" y="6076506"/>
                </a:lnTo>
                <a:lnTo>
                  <a:pt x="4603897" y="6172199"/>
                </a:lnTo>
                <a:lnTo>
                  <a:pt x="5534246" y="6039292"/>
                </a:lnTo>
                <a:lnTo>
                  <a:pt x="6230678" y="5853222"/>
                </a:lnTo>
                <a:lnTo>
                  <a:pt x="6235994" y="5885120"/>
                </a:lnTo>
                <a:lnTo>
                  <a:pt x="6321055" y="5879804"/>
                </a:lnTo>
                <a:lnTo>
                  <a:pt x="6321055" y="5975497"/>
                </a:lnTo>
                <a:lnTo>
                  <a:pt x="6549655" y="6129669"/>
                </a:lnTo>
                <a:lnTo>
                  <a:pt x="6671929" y="6103087"/>
                </a:lnTo>
                <a:lnTo>
                  <a:pt x="6719776" y="6108404"/>
                </a:lnTo>
                <a:lnTo>
                  <a:pt x="6730408" y="6204097"/>
                </a:lnTo>
                <a:lnTo>
                  <a:pt x="6820785" y="6182832"/>
                </a:lnTo>
                <a:lnTo>
                  <a:pt x="6810152" y="6363585"/>
                </a:lnTo>
                <a:lnTo>
                  <a:pt x="6735725" y="6384850"/>
                </a:lnTo>
                <a:lnTo>
                  <a:pt x="6709143" y="6374218"/>
                </a:lnTo>
                <a:lnTo>
                  <a:pt x="6666613" y="6384850"/>
                </a:lnTo>
                <a:lnTo>
                  <a:pt x="6661297" y="6379534"/>
                </a:lnTo>
                <a:lnTo>
                  <a:pt x="6523073" y="6416748"/>
                </a:lnTo>
                <a:lnTo>
                  <a:pt x="6475227" y="6390166"/>
                </a:lnTo>
                <a:lnTo>
                  <a:pt x="5651204" y="6629399"/>
                </a:lnTo>
                <a:lnTo>
                  <a:pt x="6303276" y="6857999"/>
                </a:lnTo>
                <a:lnTo>
                  <a:pt x="6150719" y="6857999"/>
                </a:lnTo>
                <a:lnTo>
                  <a:pt x="5567363" y="6646068"/>
                </a:lnTo>
                <a:lnTo>
                  <a:pt x="5388768" y="6707980"/>
                </a:lnTo>
                <a:lnTo>
                  <a:pt x="5635982" y="6857999"/>
                </a:lnTo>
                <a:lnTo>
                  <a:pt x="5580458" y="6857999"/>
                </a:lnTo>
                <a:lnTo>
                  <a:pt x="5355431" y="6729412"/>
                </a:lnTo>
                <a:lnTo>
                  <a:pt x="5243512" y="6784180"/>
                </a:lnTo>
                <a:lnTo>
                  <a:pt x="5188743" y="6824662"/>
                </a:lnTo>
                <a:lnTo>
                  <a:pt x="5147829" y="6857999"/>
                </a:lnTo>
                <a:lnTo>
                  <a:pt x="5055887" y="6857999"/>
                </a:lnTo>
                <a:lnTo>
                  <a:pt x="5122069" y="6796087"/>
                </a:lnTo>
                <a:lnTo>
                  <a:pt x="5133974" y="6760368"/>
                </a:lnTo>
                <a:lnTo>
                  <a:pt x="5038724" y="6784180"/>
                </a:lnTo>
                <a:lnTo>
                  <a:pt x="5038724" y="6857999"/>
                </a:lnTo>
                <a:lnTo>
                  <a:pt x="0" y="6857999"/>
                </a:lnTo>
                <a:close/>
              </a:path>
            </a:pathLst>
          </a:cu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C1F440-A926-D6C4-0960-FF8CC26FAEFE}"/>
              </a:ext>
            </a:extLst>
          </p:cNvPr>
          <p:cNvCxnSpPr>
            <a:cxnSpLocks/>
          </p:cNvCxnSpPr>
          <p:nvPr/>
        </p:nvCxnSpPr>
        <p:spPr>
          <a:xfrm>
            <a:off x="8711755" y="2527128"/>
            <a:ext cx="698371" cy="120758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35A7EB1-4947-297B-B5FC-D81B676199BC}"/>
              </a:ext>
            </a:extLst>
          </p:cNvPr>
          <p:cNvSpPr/>
          <p:nvPr/>
        </p:nvSpPr>
        <p:spPr>
          <a:xfrm>
            <a:off x="8474189" y="2267192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528CC25-4362-A31F-D525-FD6D8BC327B8}"/>
              </a:ext>
            </a:extLst>
          </p:cNvPr>
          <p:cNvSpPr/>
          <p:nvPr/>
        </p:nvSpPr>
        <p:spPr>
          <a:xfrm>
            <a:off x="5717042" y="2433880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B572A11-8ADB-6246-0E73-E4406A7BECC8}"/>
              </a:ext>
            </a:extLst>
          </p:cNvPr>
          <p:cNvSpPr/>
          <p:nvPr/>
        </p:nvSpPr>
        <p:spPr>
          <a:xfrm>
            <a:off x="6376306" y="5841607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AA972F6-0C98-E6C0-6DBB-75295508B996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6300993-D634-1A76-8883-4787AB8E60D5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CF9299-D74E-838D-052F-3D1DC5492568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20317-317E-6E0C-B23A-2D066E89F218}"/>
              </a:ext>
            </a:extLst>
          </p:cNvPr>
          <p:cNvSpPr/>
          <p:nvPr/>
        </p:nvSpPr>
        <p:spPr>
          <a:xfrm>
            <a:off x="-44479" y="-17496"/>
            <a:ext cx="2665922" cy="68928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650B8-9153-46D6-3152-873D4C23777F}"/>
              </a:ext>
            </a:extLst>
          </p:cNvPr>
          <p:cNvSpPr txBox="1"/>
          <p:nvPr/>
        </p:nvSpPr>
        <p:spPr>
          <a:xfrm>
            <a:off x="259099" y="341176"/>
            <a:ext cx="2146976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BRIDGE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GAP </a:t>
            </a: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math </a:t>
            </a:r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proficiency</a:t>
            </a:r>
          </a:p>
          <a:p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at 8</a:t>
            </a:r>
            <a:r>
              <a:rPr lang="en-US" altLang="zh-CN" sz="2000" baseline="30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2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 grade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AA514-4A2E-0241-1CA2-C4E34E4338AC}"/>
              </a:ext>
            </a:extLst>
          </p:cNvPr>
          <p:cNvSpPr txBox="1"/>
          <p:nvPr/>
        </p:nvSpPr>
        <p:spPr>
          <a:xfrm>
            <a:off x="15945307" y="3202869"/>
            <a:ext cx="41287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</a:t>
            </a:r>
            <a:r>
              <a:rPr lang="en-US" altLang="zh-CN" sz="1400" baseline="30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</a:t>
            </a:r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F9DC8-DEBF-CB9E-8017-D8032960FE95}"/>
              </a:ext>
            </a:extLst>
          </p:cNvPr>
          <p:cNvSpPr txBox="1"/>
          <p:nvPr/>
        </p:nvSpPr>
        <p:spPr>
          <a:xfrm>
            <a:off x="18711767" y="7952995"/>
            <a:ext cx="3117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13892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Black and Hispanic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8th graders has 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met math proficiency standard</a:t>
            </a:r>
          </a:p>
          <a:p>
            <a:endParaRPr lang="en-US" altLang="zh-CN" sz="2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671B5DC9-477C-9AEA-9485-EC5669DD6F3C}"/>
              </a:ext>
            </a:extLst>
          </p:cNvPr>
          <p:cNvSpPr/>
          <p:nvPr/>
        </p:nvSpPr>
        <p:spPr>
          <a:xfrm>
            <a:off x="7431660" y="897734"/>
            <a:ext cx="711994" cy="116682"/>
          </a:xfrm>
          <a:custGeom>
            <a:avLst/>
            <a:gdLst>
              <a:gd name="connsiteX0" fmla="*/ 9525 w 711994"/>
              <a:gd name="connsiteY0" fmla="*/ 26194 h 116682"/>
              <a:gd name="connsiteX1" fmla="*/ 528638 w 711994"/>
              <a:gd name="connsiteY1" fmla="*/ 0 h 116682"/>
              <a:gd name="connsiteX2" fmla="*/ 533400 w 711994"/>
              <a:gd name="connsiteY2" fmla="*/ 16669 h 116682"/>
              <a:gd name="connsiteX3" fmla="*/ 709613 w 711994"/>
              <a:gd name="connsiteY3" fmla="*/ 7144 h 116682"/>
              <a:gd name="connsiteX4" fmla="*/ 711994 w 711994"/>
              <a:gd name="connsiteY4" fmla="*/ 64294 h 116682"/>
              <a:gd name="connsiteX5" fmla="*/ 681038 w 711994"/>
              <a:gd name="connsiteY5" fmla="*/ 80963 h 116682"/>
              <a:gd name="connsiteX6" fmla="*/ 2381 w 711994"/>
              <a:gd name="connsiteY6" fmla="*/ 116682 h 116682"/>
              <a:gd name="connsiteX7" fmla="*/ 7144 w 711994"/>
              <a:gd name="connsiteY7" fmla="*/ 88107 h 116682"/>
              <a:gd name="connsiteX8" fmla="*/ 0 w 711994"/>
              <a:gd name="connsiteY8" fmla="*/ 80963 h 116682"/>
              <a:gd name="connsiteX9" fmla="*/ 9525 w 711994"/>
              <a:gd name="connsiteY9" fmla="*/ 26194 h 11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11994" h="116682">
                <a:moveTo>
                  <a:pt x="9525" y="26194"/>
                </a:moveTo>
                <a:lnTo>
                  <a:pt x="528638" y="0"/>
                </a:lnTo>
                <a:lnTo>
                  <a:pt x="533400" y="16669"/>
                </a:lnTo>
                <a:lnTo>
                  <a:pt x="709613" y="7144"/>
                </a:lnTo>
                <a:cubicBezTo>
                  <a:pt x="710407" y="26194"/>
                  <a:pt x="711200" y="45244"/>
                  <a:pt x="711994" y="64294"/>
                </a:cubicBezTo>
                <a:lnTo>
                  <a:pt x="681038" y="80963"/>
                </a:lnTo>
                <a:lnTo>
                  <a:pt x="2381" y="116682"/>
                </a:lnTo>
                <a:lnTo>
                  <a:pt x="7144" y="88107"/>
                </a:lnTo>
                <a:lnTo>
                  <a:pt x="0" y="80963"/>
                </a:lnTo>
                <a:lnTo>
                  <a:pt x="9525" y="2619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F20E441-8337-CE10-348C-DD4A3108D282}"/>
              </a:ext>
            </a:extLst>
          </p:cNvPr>
          <p:cNvSpPr/>
          <p:nvPr/>
        </p:nvSpPr>
        <p:spPr>
          <a:xfrm>
            <a:off x="7417373" y="1152528"/>
            <a:ext cx="1400175" cy="235744"/>
          </a:xfrm>
          <a:custGeom>
            <a:avLst/>
            <a:gdLst>
              <a:gd name="connsiteX0" fmla="*/ 9525 w 1400175"/>
              <a:gd name="connsiteY0" fmla="*/ 0 h 235744"/>
              <a:gd name="connsiteX1" fmla="*/ 23812 w 1400175"/>
              <a:gd name="connsiteY1" fmla="*/ 59531 h 235744"/>
              <a:gd name="connsiteX2" fmla="*/ 0 w 1400175"/>
              <a:gd name="connsiteY2" fmla="*/ 85725 h 235744"/>
              <a:gd name="connsiteX3" fmla="*/ 11906 w 1400175"/>
              <a:gd name="connsiteY3" fmla="*/ 100013 h 235744"/>
              <a:gd name="connsiteX4" fmla="*/ 26193 w 1400175"/>
              <a:gd name="connsiteY4" fmla="*/ 111919 h 235744"/>
              <a:gd name="connsiteX5" fmla="*/ 28575 w 1400175"/>
              <a:gd name="connsiteY5" fmla="*/ 235744 h 235744"/>
              <a:gd name="connsiteX6" fmla="*/ 42862 w 1400175"/>
              <a:gd name="connsiteY6" fmla="*/ 207169 h 235744"/>
              <a:gd name="connsiteX7" fmla="*/ 140493 w 1400175"/>
              <a:gd name="connsiteY7" fmla="*/ 161925 h 235744"/>
              <a:gd name="connsiteX8" fmla="*/ 188118 w 1400175"/>
              <a:gd name="connsiteY8" fmla="*/ 145256 h 235744"/>
              <a:gd name="connsiteX9" fmla="*/ 633412 w 1400175"/>
              <a:gd name="connsiteY9" fmla="*/ 123825 h 235744"/>
              <a:gd name="connsiteX10" fmla="*/ 897731 w 1400175"/>
              <a:gd name="connsiteY10" fmla="*/ 135731 h 235744"/>
              <a:gd name="connsiteX11" fmla="*/ 1092993 w 1400175"/>
              <a:gd name="connsiteY11" fmla="*/ 142875 h 235744"/>
              <a:gd name="connsiteX12" fmla="*/ 1221581 w 1400175"/>
              <a:gd name="connsiteY12" fmla="*/ 188119 h 235744"/>
              <a:gd name="connsiteX13" fmla="*/ 1250156 w 1400175"/>
              <a:gd name="connsiteY13" fmla="*/ 207169 h 235744"/>
              <a:gd name="connsiteX14" fmla="*/ 1271587 w 1400175"/>
              <a:gd name="connsiteY14" fmla="*/ 140494 h 235744"/>
              <a:gd name="connsiteX15" fmla="*/ 1302543 w 1400175"/>
              <a:gd name="connsiteY15" fmla="*/ 128588 h 235744"/>
              <a:gd name="connsiteX16" fmla="*/ 1304925 w 1400175"/>
              <a:gd name="connsiteY16" fmla="*/ 90488 h 235744"/>
              <a:gd name="connsiteX17" fmla="*/ 1362075 w 1400175"/>
              <a:gd name="connsiteY17" fmla="*/ 85725 h 235744"/>
              <a:gd name="connsiteX18" fmla="*/ 1400175 w 1400175"/>
              <a:gd name="connsiteY18" fmla="*/ 4763 h 235744"/>
              <a:gd name="connsiteX19" fmla="*/ 9525 w 1400175"/>
              <a:gd name="connsiteY19" fmla="*/ 0 h 23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00175" h="235744">
                <a:moveTo>
                  <a:pt x="9525" y="0"/>
                </a:moveTo>
                <a:lnTo>
                  <a:pt x="23812" y="59531"/>
                </a:lnTo>
                <a:lnTo>
                  <a:pt x="0" y="85725"/>
                </a:lnTo>
                <a:lnTo>
                  <a:pt x="11906" y="100013"/>
                </a:lnTo>
                <a:lnTo>
                  <a:pt x="26193" y="111919"/>
                </a:lnTo>
                <a:lnTo>
                  <a:pt x="28575" y="235744"/>
                </a:lnTo>
                <a:lnTo>
                  <a:pt x="42862" y="207169"/>
                </a:lnTo>
                <a:lnTo>
                  <a:pt x="140493" y="161925"/>
                </a:lnTo>
                <a:lnTo>
                  <a:pt x="188118" y="145256"/>
                </a:lnTo>
                <a:lnTo>
                  <a:pt x="633412" y="123825"/>
                </a:lnTo>
                <a:lnTo>
                  <a:pt x="897731" y="135731"/>
                </a:lnTo>
                <a:lnTo>
                  <a:pt x="1092993" y="142875"/>
                </a:lnTo>
                <a:lnTo>
                  <a:pt x="1221581" y="188119"/>
                </a:lnTo>
                <a:lnTo>
                  <a:pt x="1250156" y="207169"/>
                </a:lnTo>
                <a:lnTo>
                  <a:pt x="1271587" y="140494"/>
                </a:lnTo>
                <a:lnTo>
                  <a:pt x="1302543" y="128588"/>
                </a:lnTo>
                <a:lnTo>
                  <a:pt x="1304925" y="90488"/>
                </a:lnTo>
                <a:lnTo>
                  <a:pt x="1362075" y="85725"/>
                </a:lnTo>
                <a:lnTo>
                  <a:pt x="1400175" y="4763"/>
                </a:lnTo>
                <a:lnTo>
                  <a:pt x="9525" y="0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AD7E50B6-79F9-451D-DE15-BDD0889146F8}"/>
              </a:ext>
            </a:extLst>
          </p:cNvPr>
          <p:cNvSpPr/>
          <p:nvPr/>
        </p:nvSpPr>
        <p:spPr>
          <a:xfrm>
            <a:off x="7155435" y="1481141"/>
            <a:ext cx="2064544" cy="271462"/>
          </a:xfrm>
          <a:custGeom>
            <a:avLst/>
            <a:gdLst>
              <a:gd name="connsiteX0" fmla="*/ 0 w 2064544"/>
              <a:gd name="connsiteY0" fmla="*/ 16668 h 271462"/>
              <a:gd name="connsiteX1" fmla="*/ 23813 w 2064544"/>
              <a:gd name="connsiteY1" fmla="*/ 88106 h 271462"/>
              <a:gd name="connsiteX2" fmla="*/ 23813 w 2064544"/>
              <a:gd name="connsiteY2" fmla="*/ 126206 h 271462"/>
              <a:gd name="connsiteX3" fmla="*/ 40481 w 2064544"/>
              <a:gd name="connsiteY3" fmla="*/ 123825 h 271462"/>
              <a:gd name="connsiteX4" fmla="*/ 52388 w 2064544"/>
              <a:gd name="connsiteY4" fmla="*/ 111918 h 271462"/>
              <a:gd name="connsiteX5" fmla="*/ 69056 w 2064544"/>
              <a:gd name="connsiteY5" fmla="*/ 121443 h 271462"/>
              <a:gd name="connsiteX6" fmla="*/ 238125 w 2064544"/>
              <a:gd name="connsiteY6" fmla="*/ 116681 h 271462"/>
              <a:gd name="connsiteX7" fmla="*/ 242888 w 2064544"/>
              <a:gd name="connsiteY7" fmla="*/ 271462 h 271462"/>
              <a:gd name="connsiteX8" fmla="*/ 395288 w 2064544"/>
              <a:gd name="connsiteY8" fmla="*/ 195262 h 271462"/>
              <a:gd name="connsiteX9" fmla="*/ 521494 w 2064544"/>
              <a:gd name="connsiteY9" fmla="*/ 180975 h 271462"/>
              <a:gd name="connsiteX10" fmla="*/ 526256 w 2064544"/>
              <a:gd name="connsiteY10" fmla="*/ 173831 h 271462"/>
              <a:gd name="connsiteX11" fmla="*/ 895350 w 2064544"/>
              <a:gd name="connsiteY11" fmla="*/ 166687 h 271462"/>
              <a:gd name="connsiteX12" fmla="*/ 904875 w 2064544"/>
              <a:gd name="connsiteY12" fmla="*/ 178593 h 271462"/>
              <a:gd name="connsiteX13" fmla="*/ 978694 w 2064544"/>
              <a:gd name="connsiteY13" fmla="*/ 178593 h 271462"/>
              <a:gd name="connsiteX14" fmla="*/ 983456 w 2064544"/>
              <a:gd name="connsiteY14" fmla="*/ 173831 h 271462"/>
              <a:gd name="connsiteX15" fmla="*/ 1285875 w 2064544"/>
              <a:gd name="connsiteY15" fmla="*/ 171450 h 271462"/>
              <a:gd name="connsiteX16" fmla="*/ 1466850 w 2064544"/>
              <a:gd name="connsiteY16" fmla="*/ 190500 h 271462"/>
              <a:gd name="connsiteX17" fmla="*/ 1609725 w 2064544"/>
              <a:gd name="connsiteY17" fmla="*/ 261937 h 271462"/>
              <a:gd name="connsiteX18" fmla="*/ 1659731 w 2064544"/>
              <a:gd name="connsiteY18" fmla="*/ 266700 h 271462"/>
              <a:gd name="connsiteX19" fmla="*/ 1662113 w 2064544"/>
              <a:gd name="connsiteY19" fmla="*/ 171450 h 271462"/>
              <a:gd name="connsiteX20" fmla="*/ 1678781 w 2064544"/>
              <a:gd name="connsiteY20" fmla="*/ 135731 h 271462"/>
              <a:gd name="connsiteX21" fmla="*/ 1695450 w 2064544"/>
              <a:gd name="connsiteY21" fmla="*/ 121443 h 271462"/>
              <a:gd name="connsiteX22" fmla="*/ 1785938 w 2064544"/>
              <a:gd name="connsiteY22" fmla="*/ 121443 h 271462"/>
              <a:gd name="connsiteX23" fmla="*/ 1785938 w 2064544"/>
              <a:gd name="connsiteY23" fmla="*/ 130968 h 271462"/>
              <a:gd name="connsiteX24" fmla="*/ 1807369 w 2064544"/>
              <a:gd name="connsiteY24" fmla="*/ 133350 h 271462"/>
              <a:gd name="connsiteX25" fmla="*/ 1809750 w 2064544"/>
              <a:gd name="connsiteY25" fmla="*/ 140493 h 271462"/>
              <a:gd name="connsiteX26" fmla="*/ 1862138 w 2064544"/>
              <a:gd name="connsiteY26" fmla="*/ 140493 h 271462"/>
              <a:gd name="connsiteX27" fmla="*/ 1919288 w 2064544"/>
              <a:gd name="connsiteY27" fmla="*/ 154781 h 271462"/>
              <a:gd name="connsiteX28" fmla="*/ 1919288 w 2064544"/>
              <a:gd name="connsiteY28" fmla="*/ 130968 h 271462"/>
              <a:gd name="connsiteX29" fmla="*/ 2064544 w 2064544"/>
              <a:gd name="connsiteY29" fmla="*/ 126206 h 271462"/>
              <a:gd name="connsiteX30" fmla="*/ 2031206 w 2064544"/>
              <a:gd name="connsiteY30" fmla="*/ 7143 h 271462"/>
              <a:gd name="connsiteX31" fmla="*/ 1947863 w 2064544"/>
              <a:gd name="connsiteY31" fmla="*/ 9525 h 271462"/>
              <a:gd name="connsiteX32" fmla="*/ 1943100 w 2064544"/>
              <a:gd name="connsiteY32" fmla="*/ 0 h 271462"/>
              <a:gd name="connsiteX33" fmla="*/ 1926431 w 2064544"/>
              <a:gd name="connsiteY33" fmla="*/ 9525 h 271462"/>
              <a:gd name="connsiteX34" fmla="*/ 1926431 w 2064544"/>
              <a:gd name="connsiteY34" fmla="*/ 33337 h 271462"/>
              <a:gd name="connsiteX35" fmla="*/ 1893094 w 2064544"/>
              <a:gd name="connsiteY35" fmla="*/ 35718 h 271462"/>
              <a:gd name="connsiteX36" fmla="*/ 1888331 w 2064544"/>
              <a:gd name="connsiteY36" fmla="*/ 64293 h 271462"/>
              <a:gd name="connsiteX37" fmla="*/ 1864519 w 2064544"/>
              <a:gd name="connsiteY37" fmla="*/ 40481 h 271462"/>
              <a:gd name="connsiteX38" fmla="*/ 1738313 w 2064544"/>
              <a:gd name="connsiteY38" fmla="*/ 35718 h 271462"/>
              <a:gd name="connsiteX39" fmla="*/ 1100138 w 2064544"/>
              <a:gd name="connsiteY39" fmla="*/ 21431 h 271462"/>
              <a:gd name="connsiteX40" fmla="*/ 0 w 2064544"/>
              <a:gd name="connsiteY40" fmla="*/ 16668 h 27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064544" h="271462">
                <a:moveTo>
                  <a:pt x="0" y="16668"/>
                </a:moveTo>
                <a:lnTo>
                  <a:pt x="23813" y="88106"/>
                </a:lnTo>
                <a:lnTo>
                  <a:pt x="23813" y="126206"/>
                </a:lnTo>
                <a:lnTo>
                  <a:pt x="40481" y="123825"/>
                </a:lnTo>
                <a:lnTo>
                  <a:pt x="52388" y="111918"/>
                </a:lnTo>
                <a:lnTo>
                  <a:pt x="69056" y="121443"/>
                </a:lnTo>
                <a:lnTo>
                  <a:pt x="238125" y="116681"/>
                </a:lnTo>
                <a:lnTo>
                  <a:pt x="242888" y="271462"/>
                </a:lnTo>
                <a:lnTo>
                  <a:pt x="395288" y="195262"/>
                </a:lnTo>
                <a:lnTo>
                  <a:pt x="521494" y="180975"/>
                </a:lnTo>
                <a:lnTo>
                  <a:pt x="526256" y="173831"/>
                </a:lnTo>
                <a:lnTo>
                  <a:pt x="895350" y="166687"/>
                </a:lnTo>
                <a:lnTo>
                  <a:pt x="904875" y="178593"/>
                </a:lnTo>
                <a:lnTo>
                  <a:pt x="978694" y="178593"/>
                </a:lnTo>
                <a:lnTo>
                  <a:pt x="983456" y="173831"/>
                </a:lnTo>
                <a:lnTo>
                  <a:pt x="1285875" y="171450"/>
                </a:lnTo>
                <a:lnTo>
                  <a:pt x="1466850" y="190500"/>
                </a:lnTo>
                <a:lnTo>
                  <a:pt x="1609725" y="261937"/>
                </a:lnTo>
                <a:lnTo>
                  <a:pt x="1659731" y="266700"/>
                </a:lnTo>
                <a:lnTo>
                  <a:pt x="1662113" y="171450"/>
                </a:lnTo>
                <a:lnTo>
                  <a:pt x="1678781" y="135731"/>
                </a:lnTo>
                <a:lnTo>
                  <a:pt x="1695450" y="121443"/>
                </a:lnTo>
                <a:lnTo>
                  <a:pt x="1785938" y="121443"/>
                </a:lnTo>
                <a:lnTo>
                  <a:pt x="1785938" y="130968"/>
                </a:lnTo>
                <a:lnTo>
                  <a:pt x="1807369" y="133350"/>
                </a:lnTo>
                <a:lnTo>
                  <a:pt x="1809750" y="140493"/>
                </a:lnTo>
                <a:lnTo>
                  <a:pt x="1862138" y="140493"/>
                </a:lnTo>
                <a:lnTo>
                  <a:pt x="1919288" y="154781"/>
                </a:lnTo>
                <a:lnTo>
                  <a:pt x="1919288" y="130968"/>
                </a:lnTo>
                <a:lnTo>
                  <a:pt x="2064544" y="126206"/>
                </a:lnTo>
                <a:lnTo>
                  <a:pt x="2031206" y="7143"/>
                </a:lnTo>
                <a:lnTo>
                  <a:pt x="1947863" y="9525"/>
                </a:lnTo>
                <a:lnTo>
                  <a:pt x="1943100" y="0"/>
                </a:lnTo>
                <a:lnTo>
                  <a:pt x="1926431" y="9525"/>
                </a:lnTo>
                <a:lnTo>
                  <a:pt x="1926431" y="33337"/>
                </a:lnTo>
                <a:lnTo>
                  <a:pt x="1893094" y="35718"/>
                </a:lnTo>
                <a:lnTo>
                  <a:pt x="1888331" y="64293"/>
                </a:lnTo>
                <a:lnTo>
                  <a:pt x="1864519" y="40481"/>
                </a:lnTo>
                <a:lnTo>
                  <a:pt x="1738313" y="35718"/>
                </a:lnTo>
                <a:lnTo>
                  <a:pt x="1100138" y="21431"/>
                </a:lnTo>
                <a:lnTo>
                  <a:pt x="0" y="16668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48C3E03-E1D0-2407-D071-5700358132CC}"/>
              </a:ext>
            </a:extLst>
          </p:cNvPr>
          <p:cNvSpPr/>
          <p:nvPr/>
        </p:nvSpPr>
        <p:spPr>
          <a:xfrm>
            <a:off x="7212585" y="1885953"/>
            <a:ext cx="2105025" cy="414338"/>
          </a:xfrm>
          <a:custGeom>
            <a:avLst/>
            <a:gdLst>
              <a:gd name="connsiteX0" fmla="*/ 0 w 2105025"/>
              <a:gd name="connsiteY0" fmla="*/ 45244 h 414338"/>
              <a:gd name="connsiteX1" fmla="*/ 2381 w 2105025"/>
              <a:gd name="connsiteY1" fmla="*/ 221456 h 414338"/>
              <a:gd name="connsiteX2" fmla="*/ 14288 w 2105025"/>
              <a:gd name="connsiteY2" fmla="*/ 264319 h 414338"/>
              <a:gd name="connsiteX3" fmla="*/ 19050 w 2105025"/>
              <a:gd name="connsiteY3" fmla="*/ 283369 h 414338"/>
              <a:gd name="connsiteX4" fmla="*/ 11906 w 2105025"/>
              <a:gd name="connsiteY4" fmla="*/ 297656 h 414338"/>
              <a:gd name="connsiteX5" fmla="*/ 19050 w 2105025"/>
              <a:gd name="connsiteY5" fmla="*/ 402431 h 414338"/>
              <a:gd name="connsiteX6" fmla="*/ 145256 w 2105025"/>
              <a:gd name="connsiteY6" fmla="*/ 304800 h 414338"/>
              <a:gd name="connsiteX7" fmla="*/ 202406 w 2105025"/>
              <a:gd name="connsiteY7" fmla="*/ 295275 h 414338"/>
              <a:gd name="connsiteX8" fmla="*/ 814388 w 2105025"/>
              <a:gd name="connsiteY8" fmla="*/ 269081 h 414338"/>
              <a:gd name="connsiteX9" fmla="*/ 819150 w 2105025"/>
              <a:gd name="connsiteY9" fmla="*/ 280988 h 414338"/>
              <a:gd name="connsiteX10" fmla="*/ 890588 w 2105025"/>
              <a:gd name="connsiteY10" fmla="*/ 290513 h 414338"/>
              <a:gd name="connsiteX11" fmla="*/ 933450 w 2105025"/>
              <a:gd name="connsiteY11" fmla="*/ 276225 h 414338"/>
              <a:gd name="connsiteX12" fmla="*/ 990600 w 2105025"/>
              <a:gd name="connsiteY12" fmla="*/ 276225 h 414338"/>
              <a:gd name="connsiteX13" fmla="*/ 1319213 w 2105025"/>
              <a:gd name="connsiteY13" fmla="*/ 273844 h 414338"/>
              <a:gd name="connsiteX14" fmla="*/ 1495425 w 2105025"/>
              <a:gd name="connsiteY14" fmla="*/ 276225 h 414338"/>
              <a:gd name="connsiteX15" fmla="*/ 1512094 w 2105025"/>
              <a:gd name="connsiteY15" fmla="*/ 285750 h 414338"/>
              <a:gd name="connsiteX16" fmla="*/ 1543050 w 2105025"/>
              <a:gd name="connsiteY16" fmla="*/ 273844 h 414338"/>
              <a:gd name="connsiteX17" fmla="*/ 1714500 w 2105025"/>
              <a:gd name="connsiteY17" fmla="*/ 333375 h 414338"/>
              <a:gd name="connsiteX18" fmla="*/ 1714500 w 2105025"/>
              <a:gd name="connsiteY18" fmla="*/ 385763 h 414338"/>
              <a:gd name="connsiteX19" fmla="*/ 1726406 w 2105025"/>
              <a:gd name="connsiteY19" fmla="*/ 414338 h 414338"/>
              <a:gd name="connsiteX20" fmla="*/ 1750219 w 2105025"/>
              <a:gd name="connsiteY20" fmla="*/ 330994 h 414338"/>
              <a:gd name="connsiteX21" fmla="*/ 1754981 w 2105025"/>
              <a:gd name="connsiteY21" fmla="*/ 235744 h 414338"/>
              <a:gd name="connsiteX22" fmla="*/ 1754981 w 2105025"/>
              <a:gd name="connsiteY22" fmla="*/ 207169 h 414338"/>
              <a:gd name="connsiteX23" fmla="*/ 2038350 w 2105025"/>
              <a:gd name="connsiteY23" fmla="*/ 214313 h 414338"/>
              <a:gd name="connsiteX24" fmla="*/ 2043113 w 2105025"/>
              <a:gd name="connsiteY24" fmla="*/ 245269 h 414338"/>
              <a:gd name="connsiteX25" fmla="*/ 2081213 w 2105025"/>
              <a:gd name="connsiteY25" fmla="*/ 247650 h 414338"/>
              <a:gd name="connsiteX26" fmla="*/ 2095500 w 2105025"/>
              <a:gd name="connsiteY26" fmla="*/ 173831 h 414338"/>
              <a:gd name="connsiteX27" fmla="*/ 2105025 w 2105025"/>
              <a:gd name="connsiteY27" fmla="*/ 150019 h 414338"/>
              <a:gd name="connsiteX28" fmla="*/ 2038350 w 2105025"/>
              <a:gd name="connsiteY28" fmla="*/ 0 h 414338"/>
              <a:gd name="connsiteX29" fmla="*/ 1947863 w 2105025"/>
              <a:gd name="connsiteY29" fmla="*/ 2381 h 414338"/>
              <a:gd name="connsiteX30" fmla="*/ 1935956 w 2105025"/>
              <a:gd name="connsiteY30" fmla="*/ 11906 h 414338"/>
              <a:gd name="connsiteX31" fmla="*/ 1914525 w 2105025"/>
              <a:gd name="connsiteY31" fmla="*/ 4763 h 414338"/>
              <a:gd name="connsiteX32" fmla="*/ 1462088 w 2105025"/>
              <a:gd name="connsiteY32" fmla="*/ 54769 h 414338"/>
              <a:gd name="connsiteX33" fmla="*/ 1435894 w 2105025"/>
              <a:gd name="connsiteY33" fmla="*/ 66675 h 414338"/>
              <a:gd name="connsiteX34" fmla="*/ 1378744 w 2105025"/>
              <a:gd name="connsiteY34" fmla="*/ 80963 h 414338"/>
              <a:gd name="connsiteX35" fmla="*/ 1307306 w 2105025"/>
              <a:gd name="connsiteY35" fmla="*/ 78581 h 414338"/>
              <a:gd name="connsiteX36" fmla="*/ 1290638 w 2105025"/>
              <a:gd name="connsiteY36" fmla="*/ 57150 h 414338"/>
              <a:gd name="connsiteX37" fmla="*/ 1202531 w 2105025"/>
              <a:gd name="connsiteY37" fmla="*/ 52388 h 414338"/>
              <a:gd name="connsiteX38" fmla="*/ 1173956 w 2105025"/>
              <a:gd name="connsiteY38" fmla="*/ 80963 h 414338"/>
              <a:gd name="connsiteX39" fmla="*/ 1102519 w 2105025"/>
              <a:gd name="connsiteY39" fmla="*/ 78581 h 414338"/>
              <a:gd name="connsiteX40" fmla="*/ 1102519 w 2105025"/>
              <a:gd name="connsiteY40" fmla="*/ 90488 h 414338"/>
              <a:gd name="connsiteX41" fmla="*/ 619125 w 2105025"/>
              <a:gd name="connsiteY41" fmla="*/ 95250 h 414338"/>
              <a:gd name="connsiteX42" fmla="*/ 371475 w 2105025"/>
              <a:gd name="connsiteY42" fmla="*/ 83344 h 414338"/>
              <a:gd name="connsiteX43" fmla="*/ 78581 w 2105025"/>
              <a:gd name="connsiteY43" fmla="*/ 47625 h 414338"/>
              <a:gd name="connsiteX44" fmla="*/ 0 w 2105025"/>
              <a:gd name="connsiteY44" fmla="*/ 45244 h 41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05025" h="414338">
                <a:moveTo>
                  <a:pt x="0" y="45244"/>
                </a:moveTo>
                <a:cubicBezTo>
                  <a:pt x="794" y="103981"/>
                  <a:pt x="1587" y="162719"/>
                  <a:pt x="2381" y="221456"/>
                </a:cubicBezTo>
                <a:lnTo>
                  <a:pt x="14288" y="264319"/>
                </a:lnTo>
                <a:lnTo>
                  <a:pt x="19050" y="283369"/>
                </a:lnTo>
                <a:lnTo>
                  <a:pt x="11906" y="297656"/>
                </a:lnTo>
                <a:lnTo>
                  <a:pt x="19050" y="402431"/>
                </a:lnTo>
                <a:lnTo>
                  <a:pt x="145256" y="304800"/>
                </a:lnTo>
                <a:lnTo>
                  <a:pt x="202406" y="295275"/>
                </a:lnTo>
                <a:lnTo>
                  <a:pt x="814388" y="269081"/>
                </a:lnTo>
                <a:lnTo>
                  <a:pt x="819150" y="280988"/>
                </a:lnTo>
                <a:lnTo>
                  <a:pt x="890588" y="290513"/>
                </a:lnTo>
                <a:lnTo>
                  <a:pt x="933450" y="276225"/>
                </a:lnTo>
                <a:lnTo>
                  <a:pt x="990600" y="276225"/>
                </a:lnTo>
                <a:lnTo>
                  <a:pt x="1319213" y="273844"/>
                </a:lnTo>
                <a:lnTo>
                  <a:pt x="1495425" y="276225"/>
                </a:lnTo>
                <a:lnTo>
                  <a:pt x="1512094" y="285750"/>
                </a:lnTo>
                <a:lnTo>
                  <a:pt x="1543050" y="273844"/>
                </a:lnTo>
                <a:lnTo>
                  <a:pt x="1714500" y="333375"/>
                </a:lnTo>
                <a:lnTo>
                  <a:pt x="1714500" y="385763"/>
                </a:lnTo>
                <a:lnTo>
                  <a:pt x="1726406" y="414338"/>
                </a:lnTo>
                <a:lnTo>
                  <a:pt x="1750219" y="330994"/>
                </a:lnTo>
                <a:lnTo>
                  <a:pt x="1754981" y="235744"/>
                </a:lnTo>
                <a:lnTo>
                  <a:pt x="1754981" y="207169"/>
                </a:lnTo>
                <a:lnTo>
                  <a:pt x="2038350" y="214313"/>
                </a:lnTo>
                <a:lnTo>
                  <a:pt x="2043113" y="245269"/>
                </a:lnTo>
                <a:lnTo>
                  <a:pt x="2081213" y="247650"/>
                </a:lnTo>
                <a:lnTo>
                  <a:pt x="2095500" y="173831"/>
                </a:lnTo>
                <a:lnTo>
                  <a:pt x="2105025" y="150019"/>
                </a:lnTo>
                <a:lnTo>
                  <a:pt x="2038350" y="0"/>
                </a:lnTo>
                <a:lnTo>
                  <a:pt x="1947863" y="2381"/>
                </a:lnTo>
                <a:lnTo>
                  <a:pt x="1935956" y="11906"/>
                </a:lnTo>
                <a:lnTo>
                  <a:pt x="1914525" y="4763"/>
                </a:lnTo>
                <a:lnTo>
                  <a:pt x="1462088" y="54769"/>
                </a:lnTo>
                <a:lnTo>
                  <a:pt x="1435894" y="66675"/>
                </a:lnTo>
                <a:lnTo>
                  <a:pt x="1378744" y="80963"/>
                </a:lnTo>
                <a:lnTo>
                  <a:pt x="1307306" y="78581"/>
                </a:lnTo>
                <a:lnTo>
                  <a:pt x="1290638" y="57150"/>
                </a:lnTo>
                <a:lnTo>
                  <a:pt x="1202531" y="52388"/>
                </a:lnTo>
                <a:lnTo>
                  <a:pt x="1173956" y="80963"/>
                </a:lnTo>
                <a:lnTo>
                  <a:pt x="1102519" y="78581"/>
                </a:lnTo>
                <a:lnTo>
                  <a:pt x="1102519" y="90488"/>
                </a:lnTo>
                <a:lnTo>
                  <a:pt x="619125" y="95250"/>
                </a:lnTo>
                <a:lnTo>
                  <a:pt x="371475" y="83344"/>
                </a:lnTo>
                <a:lnTo>
                  <a:pt x="78581" y="47625"/>
                </a:lnTo>
                <a:lnTo>
                  <a:pt x="0" y="4524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99E194F9-E407-3617-6B45-CD2BA4B227E5}"/>
              </a:ext>
            </a:extLst>
          </p:cNvPr>
          <p:cNvSpPr/>
          <p:nvPr/>
        </p:nvSpPr>
        <p:spPr>
          <a:xfrm>
            <a:off x="6483923" y="2426497"/>
            <a:ext cx="3009900" cy="569119"/>
          </a:xfrm>
          <a:custGeom>
            <a:avLst/>
            <a:gdLst>
              <a:gd name="connsiteX0" fmla="*/ 223837 w 3009900"/>
              <a:gd name="connsiteY0" fmla="*/ 111919 h 569119"/>
              <a:gd name="connsiteX1" fmla="*/ 278606 w 3009900"/>
              <a:gd name="connsiteY1" fmla="*/ 140494 h 569119"/>
              <a:gd name="connsiteX2" fmla="*/ 669131 w 3009900"/>
              <a:gd name="connsiteY2" fmla="*/ 142875 h 569119"/>
              <a:gd name="connsiteX3" fmla="*/ 828675 w 3009900"/>
              <a:gd name="connsiteY3" fmla="*/ 176212 h 569119"/>
              <a:gd name="connsiteX4" fmla="*/ 902493 w 3009900"/>
              <a:gd name="connsiteY4" fmla="*/ 188119 h 569119"/>
              <a:gd name="connsiteX5" fmla="*/ 1178718 w 3009900"/>
              <a:gd name="connsiteY5" fmla="*/ 207169 h 569119"/>
              <a:gd name="connsiteX6" fmla="*/ 1195387 w 3009900"/>
              <a:gd name="connsiteY6" fmla="*/ 202406 h 569119"/>
              <a:gd name="connsiteX7" fmla="*/ 1193006 w 3009900"/>
              <a:gd name="connsiteY7" fmla="*/ 130969 h 569119"/>
              <a:gd name="connsiteX8" fmla="*/ 1200150 w 3009900"/>
              <a:gd name="connsiteY8" fmla="*/ 109537 h 569119"/>
              <a:gd name="connsiteX9" fmla="*/ 1216818 w 3009900"/>
              <a:gd name="connsiteY9" fmla="*/ 138112 h 569119"/>
              <a:gd name="connsiteX10" fmla="*/ 1226343 w 3009900"/>
              <a:gd name="connsiteY10" fmla="*/ 204787 h 569119"/>
              <a:gd name="connsiteX11" fmla="*/ 1493043 w 3009900"/>
              <a:gd name="connsiteY11" fmla="*/ 195262 h 569119"/>
              <a:gd name="connsiteX12" fmla="*/ 1776412 w 3009900"/>
              <a:gd name="connsiteY12" fmla="*/ 197644 h 569119"/>
              <a:gd name="connsiteX13" fmla="*/ 1769268 w 3009900"/>
              <a:gd name="connsiteY13" fmla="*/ 61912 h 569119"/>
              <a:gd name="connsiteX14" fmla="*/ 1785937 w 3009900"/>
              <a:gd name="connsiteY14" fmla="*/ 64294 h 569119"/>
              <a:gd name="connsiteX15" fmla="*/ 1795462 w 3009900"/>
              <a:gd name="connsiteY15" fmla="*/ 200025 h 569119"/>
              <a:gd name="connsiteX16" fmla="*/ 1988343 w 3009900"/>
              <a:gd name="connsiteY16" fmla="*/ 185737 h 569119"/>
              <a:gd name="connsiteX17" fmla="*/ 2074068 w 3009900"/>
              <a:gd name="connsiteY17" fmla="*/ 0 h 569119"/>
              <a:gd name="connsiteX18" fmla="*/ 2412206 w 3009900"/>
              <a:gd name="connsiteY18" fmla="*/ 126206 h 569119"/>
              <a:gd name="connsiteX19" fmla="*/ 2481262 w 3009900"/>
              <a:gd name="connsiteY19" fmla="*/ 114300 h 569119"/>
              <a:gd name="connsiteX20" fmla="*/ 2528887 w 3009900"/>
              <a:gd name="connsiteY20" fmla="*/ 83344 h 569119"/>
              <a:gd name="connsiteX21" fmla="*/ 2528887 w 3009900"/>
              <a:gd name="connsiteY21" fmla="*/ 59531 h 569119"/>
              <a:gd name="connsiteX22" fmla="*/ 2559843 w 3009900"/>
              <a:gd name="connsiteY22" fmla="*/ 76200 h 569119"/>
              <a:gd name="connsiteX23" fmla="*/ 2709862 w 3009900"/>
              <a:gd name="connsiteY23" fmla="*/ 71437 h 569119"/>
              <a:gd name="connsiteX24" fmla="*/ 2781300 w 3009900"/>
              <a:gd name="connsiteY24" fmla="*/ 97631 h 569119"/>
              <a:gd name="connsiteX25" fmla="*/ 2852737 w 3009900"/>
              <a:gd name="connsiteY25" fmla="*/ 126206 h 569119"/>
              <a:gd name="connsiteX26" fmla="*/ 2912268 w 3009900"/>
              <a:gd name="connsiteY26" fmla="*/ 190500 h 569119"/>
              <a:gd name="connsiteX27" fmla="*/ 2938462 w 3009900"/>
              <a:gd name="connsiteY27" fmla="*/ 240506 h 569119"/>
              <a:gd name="connsiteX28" fmla="*/ 2940843 w 3009900"/>
              <a:gd name="connsiteY28" fmla="*/ 271462 h 569119"/>
              <a:gd name="connsiteX29" fmla="*/ 2983706 w 3009900"/>
              <a:gd name="connsiteY29" fmla="*/ 276225 h 569119"/>
              <a:gd name="connsiteX30" fmla="*/ 3009900 w 3009900"/>
              <a:gd name="connsiteY30" fmla="*/ 383381 h 569119"/>
              <a:gd name="connsiteX31" fmla="*/ 2728912 w 3009900"/>
              <a:gd name="connsiteY31" fmla="*/ 397669 h 569119"/>
              <a:gd name="connsiteX32" fmla="*/ 2731293 w 3009900"/>
              <a:gd name="connsiteY32" fmla="*/ 342900 h 569119"/>
              <a:gd name="connsiteX33" fmla="*/ 2743200 w 3009900"/>
              <a:gd name="connsiteY33" fmla="*/ 321469 h 569119"/>
              <a:gd name="connsiteX34" fmla="*/ 2717006 w 3009900"/>
              <a:gd name="connsiteY34" fmla="*/ 283369 h 569119"/>
              <a:gd name="connsiteX35" fmla="*/ 2717006 w 3009900"/>
              <a:gd name="connsiteY35" fmla="*/ 190500 h 569119"/>
              <a:gd name="connsiteX36" fmla="*/ 2536031 w 3009900"/>
              <a:gd name="connsiteY36" fmla="*/ 188119 h 569119"/>
              <a:gd name="connsiteX37" fmla="*/ 2524125 w 3009900"/>
              <a:gd name="connsiteY37" fmla="*/ 195262 h 569119"/>
              <a:gd name="connsiteX38" fmla="*/ 2526506 w 3009900"/>
              <a:gd name="connsiteY38" fmla="*/ 476250 h 569119"/>
              <a:gd name="connsiteX39" fmla="*/ 2266950 w 3009900"/>
              <a:gd name="connsiteY39" fmla="*/ 469106 h 569119"/>
              <a:gd name="connsiteX40" fmla="*/ 2062162 w 3009900"/>
              <a:gd name="connsiteY40" fmla="*/ 452437 h 569119"/>
              <a:gd name="connsiteX41" fmla="*/ 1574006 w 3009900"/>
              <a:gd name="connsiteY41" fmla="*/ 459581 h 569119"/>
              <a:gd name="connsiteX42" fmla="*/ 1571625 w 3009900"/>
              <a:gd name="connsiteY42" fmla="*/ 478631 h 569119"/>
              <a:gd name="connsiteX43" fmla="*/ 1431131 w 3009900"/>
              <a:gd name="connsiteY43" fmla="*/ 488156 h 569119"/>
              <a:gd name="connsiteX44" fmla="*/ 1393031 w 3009900"/>
              <a:gd name="connsiteY44" fmla="*/ 461962 h 569119"/>
              <a:gd name="connsiteX45" fmla="*/ 742950 w 3009900"/>
              <a:gd name="connsiteY45" fmla="*/ 466725 h 569119"/>
              <a:gd name="connsiteX46" fmla="*/ 471487 w 3009900"/>
              <a:gd name="connsiteY46" fmla="*/ 535781 h 569119"/>
              <a:gd name="connsiteX47" fmla="*/ 411956 w 3009900"/>
              <a:gd name="connsiteY47" fmla="*/ 569119 h 569119"/>
              <a:gd name="connsiteX48" fmla="*/ 35718 w 3009900"/>
              <a:gd name="connsiteY48" fmla="*/ 540544 h 569119"/>
              <a:gd name="connsiteX49" fmla="*/ 0 w 3009900"/>
              <a:gd name="connsiteY49" fmla="*/ 438150 h 569119"/>
              <a:gd name="connsiteX50" fmla="*/ 0 w 3009900"/>
              <a:gd name="connsiteY50" fmla="*/ 366712 h 569119"/>
              <a:gd name="connsiteX51" fmla="*/ 21431 w 3009900"/>
              <a:gd name="connsiteY51" fmla="*/ 357187 h 569119"/>
              <a:gd name="connsiteX52" fmla="*/ 33337 w 3009900"/>
              <a:gd name="connsiteY52" fmla="*/ 323850 h 569119"/>
              <a:gd name="connsiteX53" fmla="*/ 50006 w 3009900"/>
              <a:gd name="connsiteY53" fmla="*/ 309562 h 569119"/>
              <a:gd name="connsiteX54" fmla="*/ 54768 w 3009900"/>
              <a:gd name="connsiteY54" fmla="*/ 269081 h 569119"/>
              <a:gd name="connsiteX55" fmla="*/ 38100 w 3009900"/>
              <a:gd name="connsiteY55" fmla="*/ 264319 h 569119"/>
              <a:gd name="connsiteX56" fmla="*/ 42862 w 3009900"/>
              <a:gd name="connsiteY56" fmla="*/ 223837 h 569119"/>
              <a:gd name="connsiteX57" fmla="*/ 92868 w 3009900"/>
              <a:gd name="connsiteY57" fmla="*/ 164306 h 569119"/>
              <a:gd name="connsiteX58" fmla="*/ 178593 w 3009900"/>
              <a:gd name="connsiteY58" fmla="*/ 135731 h 569119"/>
              <a:gd name="connsiteX59" fmla="*/ 223837 w 3009900"/>
              <a:gd name="connsiteY59" fmla="*/ 111919 h 56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009900" h="569119">
                <a:moveTo>
                  <a:pt x="223837" y="111919"/>
                </a:moveTo>
                <a:lnTo>
                  <a:pt x="278606" y="140494"/>
                </a:lnTo>
                <a:lnTo>
                  <a:pt x="669131" y="142875"/>
                </a:lnTo>
                <a:lnTo>
                  <a:pt x="828675" y="176212"/>
                </a:lnTo>
                <a:lnTo>
                  <a:pt x="902493" y="188119"/>
                </a:lnTo>
                <a:lnTo>
                  <a:pt x="1178718" y="207169"/>
                </a:lnTo>
                <a:lnTo>
                  <a:pt x="1195387" y="202406"/>
                </a:lnTo>
                <a:cubicBezTo>
                  <a:pt x="1194593" y="178594"/>
                  <a:pt x="1193800" y="154781"/>
                  <a:pt x="1193006" y="130969"/>
                </a:cubicBezTo>
                <a:lnTo>
                  <a:pt x="1200150" y="109537"/>
                </a:lnTo>
                <a:lnTo>
                  <a:pt x="1216818" y="138112"/>
                </a:lnTo>
                <a:lnTo>
                  <a:pt x="1226343" y="204787"/>
                </a:lnTo>
                <a:lnTo>
                  <a:pt x="1493043" y="195262"/>
                </a:lnTo>
                <a:lnTo>
                  <a:pt x="1776412" y="197644"/>
                </a:lnTo>
                <a:lnTo>
                  <a:pt x="1769268" y="61912"/>
                </a:lnTo>
                <a:lnTo>
                  <a:pt x="1785937" y="64294"/>
                </a:lnTo>
                <a:lnTo>
                  <a:pt x="1795462" y="200025"/>
                </a:lnTo>
                <a:lnTo>
                  <a:pt x="1988343" y="185737"/>
                </a:lnTo>
                <a:lnTo>
                  <a:pt x="2074068" y="0"/>
                </a:lnTo>
                <a:lnTo>
                  <a:pt x="2412206" y="126206"/>
                </a:lnTo>
                <a:lnTo>
                  <a:pt x="2481262" y="114300"/>
                </a:lnTo>
                <a:lnTo>
                  <a:pt x="2528887" y="83344"/>
                </a:lnTo>
                <a:lnTo>
                  <a:pt x="2528887" y="59531"/>
                </a:lnTo>
                <a:lnTo>
                  <a:pt x="2559843" y="76200"/>
                </a:lnTo>
                <a:lnTo>
                  <a:pt x="2709862" y="71437"/>
                </a:lnTo>
                <a:lnTo>
                  <a:pt x="2781300" y="97631"/>
                </a:lnTo>
                <a:lnTo>
                  <a:pt x="2852737" y="126206"/>
                </a:lnTo>
                <a:lnTo>
                  <a:pt x="2912268" y="190500"/>
                </a:lnTo>
                <a:lnTo>
                  <a:pt x="2938462" y="240506"/>
                </a:lnTo>
                <a:lnTo>
                  <a:pt x="2940843" y="271462"/>
                </a:lnTo>
                <a:lnTo>
                  <a:pt x="2983706" y="276225"/>
                </a:lnTo>
                <a:lnTo>
                  <a:pt x="3009900" y="383381"/>
                </a:lnTo>
                <a:lnTo>
                  <a:pt x="2728912" y="397669"/>
                </a:lnTo>
                <a:cubicBezTo>
                  <a:pt x="2729706" y="379413"/>
                  <a:pt x="2730499" y="361156"/>
                  <a:pt x="2731293" y="342900"/>
                </a:cubicBezTo>
                <a:lnTo>
                  <a:pt x="2743200" y="321469"/>
                </a:lnTo>
                <a:lnTo>
                  <a:pt x="2717006" y="283369"/>
                </a:lnTo>
                <a:lnTo>
                  <a:pt x="2717006" y="190500"/>
                </a:lnTo>
                <a:lnTo>
                  <a:pt x="2536031" y="188119"/>
                </a:lnTo>
                <a:lnTo>
                  <a:pt x="2524125" y="195262"/>
                </a:lnTo>
                <a:cubicBezTo>
                  <a:pt x="2524919" y="288925"/>
                  <a:pt x="2525712" y="382587"/>
                  <a:pt x="2526506" y="476250"/>
                </a:cubicBezTo>
                <a:lnTo>
                  <a:pt x="2266950" y="469106"/>
                </a:lnTo>
                <a:lnTo>
                  <a:pt x="2062162" y="452437"/>
                </a:lnTo>
                <a:lnTo>
                  <a:pt x="1574006" y="459581"/>
                </a:lnTo>
                <a:lnTo>
                  <a:pt x="1571625" y="478631"/>
                </a:lnTo>
                <a:lnTo>
                  <a:pt x="1431131" y="488156"/>
                </a:lnTo>
                <a:lnTo>
                  <a:pt x="1393031" y="461962"/>
                </a:lnTo>
                <a:lnTo>
                  <a:pt x="742950" y="466725"/>
                </a:lnTo>
                <a:lnTo>
                  <a:pt x="471487" y="535781"/>
                </a:lnTo>
                <a:lnTo>
                  <a:pt x="411956" y="569119"/>
                </a:lnTo>
                <a:lnTo>
                  <a:pt x="35718" y="540544"/>
                </a:lnTo>
                <a:lnTo>
                  <a:pt x="0" y="438150"/>
                </a:lnTo>
                <a:lnTo>
                  <a:pt x="0" y="366712"/>
                </a:lnTo>
                <a:lnTo>
                  <a:pt x="21431" y="357187"/>
                </a:lnTo>
                <a:lnTo>
                  <a:pt x="33337" y="323850"/>
                </a:lnTo>
                <a:lnTo>
                  <a:pt x="50006" y="309562"/>
                </a:lnTo>
                <a:lnTo>
                  <a:pt x="54768" y="269081"/>
                </a:lnTo>
                <a:lnTo>
                  <a:pt x="38100" y="264319"/>
                </a:lnTo>
                <a:lnTo>
                  <a:pt x="42862" y="223837"/>
                </a:lnTo>
                <a:lnTo>
                  <a:pt x="92868" y="164306"/>
                </a:lnTo>
                <a:lnTo>
                  <a:pt x="178593" y="135731"/>
                </a:lnTo>
                <a:lnTo>
                  <a:pt x="223837" y="11191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36501B8-53FF-384C-71F9-79BFF35507B6}"/>
              </a:ext>
            </a:extLst>
          </p:cNvPr>
          <p:cNvSpPr/>
          <p:nvPr/>
        </p:nvSpPr>
        <p:spPr>
          <a:xfrm>
            <a:off x="8433115" y="2226111"/>
            <a:ext cx="1304925" cy="1790700"/>
          </a:xfrm>
          <a:custGeom>
            <a:avLst/>
            <a:gdLst>
              <a:gd name="connsiteX0" fmla="*/ 264318 w 1304925"/>
              <a:gd name="connsiteY0" fmla="*/ 0 h 1790700"/>
              <a:gd name="connsiteX1" fmla="*/ 200025 w 1304925"/>
              <a:gd name="connsiteY1" fmla="*/ 28575 h 1790700"/>
              <a:gd name="connsiteX2" fmla="*/ 171450 w 1304925"/>
              <a:gd name="connsiteY2" fmla="*/ 88107 h 1790700"/>
              <a:gd name="connsiteX3" fmla="*/ 164306 w 1304925"/>
              <a:gd name="connsiteY3" fmla="*/ 114300 h 1790700"/>
              <a:gd name="connsiteX4" fmla="*/ 119062 w 1304925"/>
              <a:gd name="connsiteY4" fmla="*/ 130969 h 1790700"/>
              <a:gd name="connsiteX5" fmla="*/ 76200 w 1304925"/>
              <a:gd name="connsiteY5" fmla="*/ 130969 h 1790700"/>
              <a:gd name="connsiteX6" fmla="*/ 45243 w 1304925"/>
              <a:gd name="connsiteY6" fmla="*/ 145257 h 1790700"/>
              <a:gd name="connsiteX7" fmla="*/ 0 w 1304925"/>
              <a:gd name="connsiteY7" fmla="*/ 190500 h 1790700"/>
              <a:gd name="connsiteX8" fmla="*/ 11906 w 1304925"/>
              <a:gd name="connsiteY8" fmla="*/ 245269 h 1790700"/>
              <a:gd name="connsiteX9" fmla="*/ 11906 w 1304925"/>
              <a:gd name="connsiteY9" fmla="*/ 283369 h 1790700"/>
              <a:gd name="connsiteX10" fmla="*/ 4762 w 1304925"/>
              <a:gd name="connsiteY10" fmla="*/ 304800 h 1790700"/>
              <a:gd name="connsiteX11" fmla="*/ 11906 w 1304925"/>
              <a:gd name="connsiteY11" fmla="*/ 323850 h 1790700"/>
              <a:gd name="connsiteX12" fmla="*/ 592931 w 1304925"/>
              <a:gd name="connsiteY12" fmla="*/ 1264444 h 1790700"/>
              <a:gd name="connsiteX13" fmla="*/ 614362 w 1304925"/>
              <a:gd name="connsiteY13" fmla="*/ 1312069 h 1790700"/>
              <a:gd name="connsiteX14" fmla="*/ 616743 w 1304925"/>
              <a:gd name="connsiteY14" fmla="*/ 1350169 h 1790700"/>
              <a:gd name="connsiteX15" fmla="*/ 602456 w 1304925"/>
              <a:gd name="connsiteY15" fmla="*/ 1376363 h 1790700"/>
              <a:gd name="connsiteX16" fmla="*/ 588168 w 1304925"/>
              <a:gd name="connsiteY16" fmla="*/ 1402557 h 1790700"/>
              <a:gd name="connsiteX17" fmla="*/ 585787 w 1304925"/>
              <a:gd name="connsiteY17" fmla="*/ 1426369 h 1790700"/>
              <a:gd name="connsiteX18" fmla="*/ 585787 w 1304925"/>
              <a:gd name="connsiteY18" fmla="*/ 1426369 h 1790700"/>
              <a:gd name="connsiteX19" fmla="*/ 600075 w 1304925"/>
              <a:gd name="connsiteY19" fmla="*/ 1462088 h 1790700"/>
              <a:gd name="connsiteX20" fmla="*/ 619125 w 1304925"/>
              <a:gd name="connsiteY20" fmla="*/ 1481138 h 1790700"/>
              <a:gd name="connsiteX21" fmla="*/ 619125 w 1304925"/>
              <a:gd name="connsiteY21" fmla="*/ 1481138 h 1790700"/>
              <a:gd name="connsiteX22" fmla="*/ 631031 w 1304925"/>
              <a:gd name="connsiteY22" fmla="*/ 1521619 h 1790700"/>
              <a:gd name="connsiteX23" fmla="*/ 619125 w 1304925"/>
              <a:gd name="connsiteY23" fmla="*/ 1531144 h 1790700"/>
              <a:gd name="connsiteX24" fmla="*/ 623887 w 1304925"/>
              <a:gd name="connsiteY24" fmla="*/ 1547813 h 1790700"/>
              <a:gd name="connsiteX25" fmla="*/ 611981 w 1304925"/>
              <a:gd name="connsiteY25" fmla="*/ 1557338 h 1790700"/>
              <a:gd name="connsiteX26" fmla="*/ 616743 w 1304925"/>
              <a:gd name="connsiteY26" fmla="*/ 1574007 h 1790700"/>
              <a:gd name="connsiteX27" fmla="*/ 611981 w 1304925"/>
              <a:gd name="connsiteY27" fmla="*/ 1583532 h 1790700"/>
              <a:gd name="connsiteX28" fmla="*/ 650081 w 1304925"/>
              <a:gd name="connsiteY28" fmla="*/ 1619250 h 1790700"/>
              <a:gd name="connsiteX29" fmla="*/ 640556 w 1304925"/>
              <a:gd name="connsiteY29" fmla="*/ 1650207 h 1790700"/>
              <a:gd name="connsiteX30" fmla="*/ 657225 w 1304925"/>
              <a:gd name="connsiteY30" fmla="*/ 1790700 h 1790700"/>
              <a:gd name="connsiteX31" fmla="*/ 700087 w 1304925"/>
              <a:gd name="connsiteY31" fmla="*/ 1745457 h 1790700"/>
              <a:gd name="connsiteX32" fmla="*/ 697706 w 1304925"/>
              <a:gd name="connsiteY32" fmla="*/ 1657350 h 1790700"/>
              <a:gd name="connsiteX33" fmla="*/ 723900 w 1304925"/>
              <a:gd name="connsiteY33" fmla="*/ 1612107 h 1790700"/>
              <a:gd name="connsiteX34" fmla="*/ 1304925 w 1304925"/>
              <a:gd name="connsiteY34" fmla="*/ 1604963 h 1790700"/>
              <a:gd name="connsiteX35" fmla="*/ 264318 w 1304925"/>
              <a:gd name="connsiteY35" fmla="*/ 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304925" h="1790700">
                <a:moveTo>
                  <a:pt x="264318" y="0"/>
                </a:moveTo>
                <a:lnTo>
                  <a:pt x="200025" y="28575"/>
                </a:lnTo>
                <a:lnTo>
                  <a:pt x="171450" y="88107"/>
                </a:lnTo>
                <a:lnTo>
                  <a:pt x="164306" y="114300"/>
                </a:lnTo>
                <a:lnTo>
                  <a:pt x="119062" y="130969"/>
                </a:lnTo>
                <a:lnTo>
                  <a:pt x="76200" y="130969"/>
                </a:lnTo>
                <a:lnTo>
                  <a:pt x="45243" y="145257"/>
                </a:lnTo>
                <a:lnTo>
                  <a:pt x="0" y="190500"/>
                </a:lnTo>
                <a:lnTo>
                  <a:pt x="11906" y="245269"/>
                </a:lnTo>
                <a:lnTo>
                  <a:pt x="11906" y="283369"/>
                </a:lnTo>
                <a:lnTo>
                  <a:pt x="4762" y="304800"/>
                </a:lnTo>
                <a:lnTo>
                  <a:pt x="11906" y="323850"/>
                </a:lnTo>
                <a:lnTo>
                  <a:pt x="592931" y="1264444"/>
                </a:lnTo>
                <a:lnTo>
                  <a:pt x="614362" y="1312069"/>
                </a:lnTo>
                <a:lnTo>
                  <a:pt x="616743" y="1350169"/>
                </a:lnTo>
                <a:lnTo>
                  <a:pt x="602456" y="1376363"/>
                </a:lnTo>
                <a:lnTo>
                  <a:pt x="588168" y="1402557"/>
                </a:lnTo>
                <a:lnTo>
                  <a:pt x="585787" y="1426369"/>
                </a:lnTo>
                <a:lnTo>
                  <a:pt x="585787" y="1426369"/>
                </a:lnTo>
                <a:lnTo>
                  <a:pt x="600075" y="1462088"/>
                </a:lnTo>
                <a:lnTo>
                  <a:pt x="619125" y="1481138"/>
                </a:lnTo>
                <a:lnTo>
                  <a:pt x="619125" y="1481138"/>
                </a:lnTo>
                <a:lnTo>
                  <a:pt x="631031" y="1521619"/>
                </a:lnTo>
                <a:lnTo>
                  <a:pt x="619125" y="1531144"/>
                </a:lnTo>
                <a:lnTo>
                  <a:pt x="623887" y="1547813"/>
                </a:lnTo>
                <a:lnTo>
                  <a:pt x="611981" y="1557338"/>
                </a:lnTo>
                <a:lnTo>
                  <a:pt x="616743" y="1574007"/>
                </a:lnTo>
                <a:lnTo>
                  <a:pt x="611981" y="1583532"/>
                </a:lnTo>
                <a:lnTo>
                  <a:pt x="650081" y="1619250"/>
                </a:lnTo>
                <a:lnTo>
                  <a:pt x="640556" y="1650207"/>
                </a:lnTo>
                <a:lnTo>
                  <a:pt x="657225" y="1790700"/>
                </a:lnTo>
                <a:lnTo>
                  <a:pt x="700087" y="1745457"/>
                </a:lnTo>
                <a:cubicBezTo>
                  <a:pt x="699293" y="1716088"/>
                  <a:pt x="698500" y="1686719"/>
                  <a:pt x="697706" y="1657350"/>
                </a:cubicBezTo>
                <a:lnTo>
                  <a:pt x="723900" y="1612107"/>
                </a:lnTo>
                <a:lnTo>
                  <a:pt x="1304925" y="1604963"/>
                </a:lnTo>
                <a:lnTo>
                  <a:pt x="264318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404E2-A7F0-DED4-7C30-7531C3F77E99}"/>
              </a:ext>
            </a:extLst>
          </p:cNvPr>
          <p:cNvSpPr/>
          <p:nvPr/>
        </p:nvSpPr>
        <p:spPr>
          <a:xfrm>
            <a:off x="5754306" y="2390816"/>
            <a:ext cx="1481137" cy="1650207"/>
          </a:xfrm>
          <a:custGeom>
            <a:avLst/>
            <a:gdLst>
              <a:gd name="connsiteX0" fmla="*/ 1202531 w 1481137"/>
              <a:gd name="connsiteY0" fmla="*/ 0 h 1650207"/>
              <a:gd name="connsiteX1" fmla="*/ 1297781 w 1481137"/>
              <a:gd name="connsiteY1" fmla="*/ 78582 h 1650207"/>
              <a:gd name="connsiteX2" fmla="*/ 1293019 w 1481137"/>
              <a:gd name="connsiteY2" fmla="*/ 95250 h 1650207"/>
              <a:gd name="connsiteX3" fmla="*/ 1331119 w 1481137"/>
              <a:gd name="connsiteY3" fmla="*/ 107157 h 1650207"/>
              <a:gd name="connsiteX4" fmla="*/ 1362075 w 1481137"/>
              <a:gd name="connsiteY4" fmla="*/ 102394 h 1650207"/>
              <a:gd name="connsiteX5" fmla="*/ 1385887 w 1481137"/>
              <a:gd name="connsiteY5" fmla="*/ 123825 h 1650207"/>
              <a:gd name="connsiteX6" fmla="*/ 1409700 w 1481137"/>
              <a:gd name="connsiteY6" fmla="*/ 111919 h 1650207"/>
              <a:gd name="connsiteX7" fmla="*/ 1445419 w 1481137"/>
              <a:gd name="connsiteY7" fmla="*/ 154782 h 1650207"/>
              <a:gd name="connsiteX8" fmla="*/ 1454944 w 1481137"/>
              <a:gd name="connsiteY8" fmla="*/ 169069 h 1650207"/>
              <a:gd name="connsiteX9" fmla="*/ 1466850 w 1481137"/>
              <a:gd name="connsiteY9" fmla="*/ 202407 h 1650207"/>
              <a:gd name="connsiteX10" fmla="*/ 1481137 w 1481137"/>
              <a:gd name="connsiteY10" fmla="*/ 214313 h 1650207"/>
              <a:gd name="connsiteX11" fmla="*/ 1440656 w 1481137"/>
              <a:gd name="connsiteY11" fmla="*/ 323850 h 1650207"/>
              <a:gd name="connsiteX12" fmla="*/ 1426369 w 1481137"/>
              <a:gd name="connsiteY12" fmla="*/ 333375 h 1650207"/>
              <a:gd name="connsiteX13" fmla="*/ 1412081 w 1481137"/>
              <a:gd name="connsiteY13" fmla="*/ 354807 h 1650207"/>
              <a:gd name="connsiteX14" fmla="*/ 1388269 w 1481137"/>
              <a:gd name="connsiteY14" fmla="*/ 354807 h 1650207"/>
              <a:gd name="connsiteX15" fmla="*/ 1381125 w 1481137"/>
              <a:gd name="connsiteY15" fmla="*/ 378619 h 1650207"/>
              <a:gd name="connsiteX16" fmla="*/ 1373981 w 1481137"/>
              <a:gd name="connsiteY16" fmla="*/ 421482 h 1650207"/>
              <a:gd name="connsiteX17" fmla="*/ 1312069 w 1481137"/>
              <a:gd name="connsiteY17" fmla="*/ 500063 h 1650207"/>
              <a:gd name="connsiteX18" fmla="*/ 1281112 w 1481137"/>
              <a:gd name="connsiteY18" fmla="*/ 507207 h 1650207"/>
              <a:gd name="connsiteX19" fmla="*/ 1095375 w 1481137"/>
              <a:gd name="connsiteY19" fmla="*/ 733425 h 1650207"/>
              <a:gd name="connsiteX20" fmla="*/ 690562 w 1481137"/>
              <a:gd name="connsiteY20" fmla="*/ 1228725 h 1650207"/>
              <a:gd name="connsiteX21" fmla="*/ 690562 w 1481137"/>
              <a:gd name="connsiteY21" fmla="*/ 1362075 h 1650207"/>
              <a:gd name="connsiteX22" fmla="*/ 681037 w 1481137"/>
              <a:gd name="connsiteY22" fmla="*/ 1378744 h 1650207"/>
              <a:gd name="connsiteX23" fmla="*/ 690562 w 1481137"/>
              <a:gd name="connsiteY23" fmla="*/ 1416844 h 1650207"/>
              <a:gd name="connsiteX24" fmla="*/ 688181 w 1481137"/>
              <a:gd name="connsiteY24" fmla="*/ 1445419 h 1650207"/>
              <a:gd name="connsiteX25" fmla="*/ 666750 w 1481137"/>
              <a:gd name="connsiteY25" fmla="*/ 1452563 h 1650207"/>
              <a:gd name="connsiteX26" fmla="*/ 647700 w 1481137"/>
              <a:gd name="connsiteY26" fmla="*/ 1459707 h 1650207"/>
              <a:gd name="connsiteX27" fmla="*/ 647700 w 1481137"/>
              <a:gd name="connsiteY27" fmla="*/ 1481138 h 1650207"/>
              <a:gd name="connsiteX28" fmla="*/ 671512 w 1481137"/>
              <a:gd name="connsiteY28" fmla="*/ 1514475 h 1650207"/>
              <a:gd name="connsiteX29" fmla="*/ 619125 w 1481137"/>
              <a:gd name="connsiteY29" fmla="*/ 1650207 h 1650207"/>
              <a:gd name="connsiteX30" fmla="*/ 588169 w 1481137"/>
              <a:gd name="connsiteY30" fmla="*/ 1616869 h 1650207"/>
              <a:gd name="connsiteX31" fmla="*/ 585787 w 1481137"/>
              <a:gd name="connsiteY31" fmla="*/ 1585913 h 1650207"/>
              <a:gd name="connsiteX32" fmla="*/ 559594 w 1481137"/>
              <a:gd name="connsiteY32" fmla="*/ 1497807 h 1650207"/>
              <a:gd name="connsiteX33" fmla="*/ 559594 w 1481137"/>
              <a:gd name="connsiteY33" fmla="*/ 1471613 h 1650207"/>
              <a:gd name="connsiteX34" fmla="*/ 495300 w 1481137"/>
              <a:gd name="connsiteY34" fmla="*/ 1471613 h 1650207"/>
              <a:gd name="connsiteX35" fmla="*/ 495300 w 1481137"/>
              <a:gd name="connsiteY35" fmla="*/ 1433513 h 1650207"/>
              <a:gd name="connsiteX36" fmla="*/ 483394 w 1481137"/>
              <a:gd name="connsiteY36" fmla="*/ 1402557 h 1650207"/>
              <a:gd name="connsiteX37" fmla="*/ 478631 w 1481137"/>
              <a:gd name="connsiteY37" fmla="*/ 1278732 h 1650207"/>
              <a:gd name="connsiteX38" fmla="*/ 407194 w 1481137"/>
              <a:gd name="connsiteY38" fmla="*/ 1245394 h 1650207"/>
              <a:gd name="connsiteX39" fmla="*/ 407194 w 1481137"/>
              <a:gd name="connsiteY39" fmla="*/ 1223963 h 1650207"/>
              <a:gd name="connsiteX40" fmla="*/ 385762 w 1481137"/>
              <a:gd name="connsiteY40" fmla="*/ 1221582 h 1650207"/>
              <a:gd name="connsiteX41" fmla="*/ 373856 w 1481137"/>
              <a:gd name="connsiteY41" fmla="*/ 1214438 h 1650207"/>
              <a:gd name="connsiteX42" fmla="*/ 361950 w 1481137"/>
              <a:gd name="connsiteY42" fmla="*/ 1223963 h 1650207"/>
              <a:gd name="connsiteX43" fmla="*/ 338137 w 1481137"/>
              <a:gd name="connsiteY43" fmla="*/ 1223963 h 1650207"/>
              <a:gd name="connsiteX44" fmla="*/ 338137 w 1481137"/>
              <a:gd name="connsiteY44" fmla="*/ 1250157 h 1650207"/>
              <a:gd name="connsiteX45" fmla="*/ 285750 w 1481137"/>
              <a:gd name="connsiteY45" fmla="*/ 1271588 h 1650207"/>
              <a:gd name="connsiteX46" fmla="*/ 271462 w 1481137"/>
              <a:gd name="connsiteY46" fmla="*/ 1283494 h 1650207"/>
              <a:gd name="connsiteX47" fmla="*/ 269081 w 1481137"/>
              <a:gd name="connsiteY47" fmla="*/ 1304925 h 1650207"/>
              <a:gd name="connsiteX48" fmla="*/ 259556 w 1481137"/>
              <a:gd name="connsiteY48" fmla="*/ 1312069 h 1650207"/>
              <a:gd name="connsiteX49" fmla="*/ 259556 w 1481137"/>
              <a:gd name="connsiteY49" fmla="*/ 1331119 h 1650207"/>
              <a:gd name="connsiteX50" fmla="*/ 269081 w 1481137"/>
              <a:gd name="connsiteY50" fmla="*/ 1343025 h 1650207"/>
              <a:gd name="connsiteX51" fmla="*/ 264319 w 1481137"/>
              <a:gd name="connsiteY51" fmla="*/ 1397794 h 1650207"/>
              <a:gd name="connsiteX52" fmla="*/ 276225 w 1481137"/>
              <a:gd name="connsiteY52" fmla="*/ 1419225 h 1650207"/>
              <a:gd name="connsiteX53" fmla="*/ 276225 w 1481137"/>
              <a:gd name="connsiteY53" fmla="*/ 1481138 h 1650207"/>
              <a:gd name="connsiteX54" fmla="*/ 0 w 1481137"/>
              <a:gd name="connsiteY54" fmla="*/ 1485900 h 1650207"/>
              <a:gd name="connsiteX55" fmla="*/ 0 w 1481137"/>
              <a:gd name="connsiteY55" fmla="*/ 1459707 h 1650207"/>
              <a:gd name="connsiteX56" fmla="*/ 45244 w 1481137"/>
              <a:gd name="connsiteY56" fmla="*/ 1385888 h 1650207"/>
              <a:gd name="connsiteX57" fmla="*/ 1202531 w 1481137"/>
              <a:gd name="connsiteY57" fmla="*/ 0 h 165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481137" h="1650207">
                <a:moveTo>
                  <a:pt x="1202531" y="0"/>
                </a:moveTo>
                <a:lnTo>
                  <a:pt x="1297781" y="78582"/>
                </a:lnTo>
                <a:lnTo>
                  <a:pt x="1293019" y="95250"/>
                </a:lnTo>
                <a:lnTo>
                  <a:pt x="1331119" y="107157"/>
                </a:lnTo>
                <a:lnTo>
                  <a:pt x="1362075" y="102394"/>
                </a:lnTo>
                <a:lnTo>
                  <a:pt x="1385887" y="123825"/>
                </a:lnTo>
                <a:lnTo>
                  <a:pt x="1409700" y="111919"/>
                </a:lnTo>
                <a:lnTo>
                  <a:pt x="1445419" y="154782"/>
                </a:lnTo>
                <a:lnTo>
                  <a:pt x="1454944" y="169069"/>
                </a:lnTo>
                <a:lnTo>
                  <a:pt x="1466850" y="202407"/>
                </a:lnTo>
                <a:lnTo>
                  <a:pt x="1481137" y="214313"/>
                </a:lnTo>
                <a:lnTo>
                  <a:pt x="1440656" y="323850"/>
                </a:lnTo>
                <a:lnTo>
                  <a:pt x="1426369" y="333375"/>
                </a:lnTo>
                <a:lnTo>
                  <a:pt x="1412081" y="354807"/>
                </a:lnTo>
                <a:lnTo>
                  <a:pt x="1388269" y="354807"/>
                </a:lnTo>
                <a:lnTo>
                  <a:pt x="1381125" y="378619"/>
                </a:lnTo>
                <a:lnTo>
                  <a:pt x="1373981" y="421482"/>
                </a:lnTo>
                <a:lnTo>
                  <a:pt x="1312069" y="500063"/>
                </a:lnTo>
                <a:lnTo>
                  <a:pt x="1281112" y="507207"/>
                </a:lnTo>
                <a:lnTo>
                  <a:pt x="1095375" y="733425"/>
                </a:lnTo>
                <a:lnTo>
                  <a:pt x="690562" y="1228725"/>
                </a:lnTo>
                <a:lnTo>
                  <a:pt x="690562" y="1362075"/>
                </a:lnTo>
                <a:lnTo>
                  <a:pt x="681037" y="1378744"/>
                </a:lnTo>
                <a:lnTo>
                  <a:pt x="690562" y="1416844"/>
                </a:lnTo>
                <a:lnTo>
                  <a:pt x="688181" y="1445419"/>
                </a:lnTo>
                <a:lnTo>
                  <a:pt x="666750" y="1452563"/>
                </a:lnTo>
                <a:lnTo>
                  <a:pt x="647700" y="1459707"/>
                </a:lnTo>
                <a:lnTo>
                  <a:pt x="647700" y="1481138"/>
                </a:lnTo>
                <a:lnTo>
                  <a:pt x="671512" y="1514475"/>
                </a:lnTo>
                <a:lnTo>
                  <a:pt x="619125" y="1650207"/>
                </a:lnTo>
                <a:lnTo>
                  <a:pt x="588169" y="1616869"/>
                </a:lnTo>
                <a:lnTo>
                  <a:pt x="585787" y="1585913"/>
                </a:lnTo>
                <a:lnTo>
                  <a:pt x="559594" y="1497807"/>
                </a:lnTo>
                <a:lnTo>
                  <a:pt x="559594" y="1471613"/>
                </a:lnTo>
                <a:lnTo>
                  <a:pt x="495300" y="1471613"/>
                </a:lnTo>
                <a:lnTo>
                  <a:pt x="495300" y="1433513"/>
                </a:lnTo>
                <a:lnTo>
                  <a:pt x="483394" y="1402557"/>
                </a:lnTo>
                <a:lnTo>
                  <a:pt x="478631" y="1278732"/>
                </a:lnTo>
                <a:lnTo>
                  <a:pt x="407194" y="1245394"/>
                </a:lnTo>
                <a:lnTo>
                  <a:pt x="407194" y="1223963"/>
                </a:lnTo>
                <a:lnTo>
                  <a:pt x="385762" y="1221582"/>
                </a:lnTo>
                <a:lnTo>
                  <a:pt x="373856" y="1214438"/>
                </a:lnTo>
                <a:lnTo>
                  <a:pt x="361950" y="1223963"/>
                </a:lnTo>
                <a:lnTo>
                  <a:pt x="338137" y="1223963"/>
                </a:lnTo>
                <a:lnTo>
                  <a:pt x="338137" y="1250157"/>
                </a:lnTo>
                <a:lnTo>
                  <a:pt x="285750" y="1271588"/>
                </a:lnTo>
                <a:lnTo>
                  <a:pt x="271462" y="1283494"/>
                </a:lnTo>
                <a:lnTo>
                  <a:pt x="269081" y="1304925"/>
                </a:lnTo>
                <a:lnTo>
                  <a:pt x="259556" y="1312069"/>
                </a:lnTo>
                <a:lnTo>
                  <a:pt x="259556" y="1331119"/>
                </a:lnTo>
                <a:lnTo>
                  <a:pt x="269081" y="1343025"/>
                </a:lnTo>
                <a:lnTo>
                  <a:pt x="264319" y="1397794"/>
                </a:lnTo>
                <a:lnTo>
                  <a:pt x="276225" y="1419225"/>
                </a:lnTo>
                <a:lnTo>
                  <a:pt x="276225" y="1481138"/>
                </a:lnTo>
                <a:lnTo>
                  <a:pt x="0" y="1485900"/>
                </a:lnTo>
                <a:lnTo>
                  <a:pt x="0" y="1459707"/>
                </a:lnTo>
                <a:lnTo>
                  <a:pt x="45244" y="1385888"/>
                </a:lnTo>
                <a:lnTo>
                  <a:pt x="1202531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76611EF-C636-D91F-2196-C0814F304FAD}"/>
              </a:ext>
            </a:extLst>
          </p:cNvPr>
          <p:cNvSpPr/>
          <p:nvPr/>
        </p:nvSpPr>
        <p:spPr>
          <a:xfrm>
            <a:off x="6528707" y="6296946"/>
            <a:ext cx="850107" cy="397669"/>
          </a:xfrm>
          <a:custGeom>
            <a:avLst/>
            <a:gdLst>
              <a:gd name="connsiteX0" fmla="*/ 0 w 850107"/>
              <a:gd name="connsiteY0" fmla="*/ 0 h 397669"/>
              <a:gd name="connsiteX1" fmla="*/ 21432 w 850107"/>
              <a:gd name="connsiteY1" fmla="*/ 45244 h 397669"/>
              <a:gd name="connsiteX2" fmla="*/ 152400 w 850107"/>
              <a:gd name="connsiteY2" fmla="*/ 114300 h 397669"/>
              <a:gd name="connsiteX3" fmla="*/ 154782 w 850107"/>
              <a:gd name="connsiteY3" fmla="*/ 107157 h 397669"/>
              <a:gd name="connsiteX4" fmla="*/ 195263 w 850107"/>
              <a:gd name="connsiteY4" fmla="*/ 145257 h 397669"/>
              <a:gd name="connsiteX5" fmla="*/ 321469 w 850107"/>
              <a:gd name="connsiteY5" fmla="*/ 204788 h 397669"/>
              <a:gd name="connsiteX6" fmla="*/ 328613 w 850107"/>
              <a:gd name="connsiteY6" fmla="*/ 214313 h 397669"/>
              <a:gd name="connsiteX7" fmla="*/ 390525 w 850107"/>
              <a:gd name="connsiteY7" fmla="*/ 250032 h 397669"/>
              <a:gd name="connsiteX8" fmla="*/ 392907 w 850107"/>
              <a:gd name="connsiteY8" fmla="*/ 233363 h 397669"/>
              <a:gd name="connsiteX9" fmla="*/ 431007 w 850107"/>
              <a:gd name="connsiteY9" fmla="*/ 226219 h 397669"/>
              <a:gd name="connsiteX10" fmla="*/ 435769 w 850107"/>
              <a:gd name="connsiteY10" fmla="*/ 278607 h 397669"/>
              <a:gd name="connsiteX11" fmla="*/ 650082 w 850107"/>
              <a:gd name="connsiteY11" fmla="*/ 397669 h 397669"/>
              <a:gd name="connsiteX12" fmla="*/ 850107 w 850107"/>
              <a:gd name="connsiteY12" fmla="*/ 335757 h 397669"/>
              <a:gd name="connsiteX13" fmla="*/ 0 w 850107"/>
              <a:gd name="connsiteY13" fmla="*/ 0 h 39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0107" h="397669">
                <a:moveTo>
                  <a:pt x="0" y="0"/>
                </a:moveTo>
                <a:lnTo>
                  <a:pt x="21432" y="45244"/>
                </a:lnTo>
                <a:lnTo>
                  <a:pt x="152400" y="114300"/>
                </a:lnTo>
                <a:lnTo>
                  <a:pt x="154782" y="107157"/>
                </a:lnTo>
                <a:lnTo>
                  <a:pt x="195263" y="145257"/>
                </a:lnTo>
                <a:lnTo>
                  <a:pt x="321469" y="204788"/>
                </a:lnTo>
                <a:lnTo>
                  <a:pt x="328613" y="214313"/>
                </a:lnTo>
                <a:lnTo>
                  <a:pt x="390525" y="250032"/>
                </a:lnTo>
                <a:lnTo>
                  <a:pt x="392907" y="233363"/>
                </a:lnTo>
                <a:lnTo>
                  <a:pt x="431007" y="226219"/>
                </a:lnTo>
                <a:lnTo>
                  <a:pt x="435769" y="278607"/>
                </a:lnTo>
                <a:lnTo>
                  <a:pt x="650082" y="397669"/>
                </a:lnTo>
                <a:lnTo>
                  <a:pt x="850107" y="335757"/>
                </a:lnTo>
                <a:lnTo>
                  <a:pt x="0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ACB0BEF-0F5E-639B-0494-0A10EE039556}"/>
              </a:ext>
            </a:extLst>
          </p:cNvPr>
          <p:cNvSpPr/>
          <p:nvPr/>
        </p:nvSpPr>
        <p:spPr>
          <a:xfrm>
            <a:off x="6314395" y="6335046"/>
            <a:ext cx="211931" cy="528638"/>
          </a:xfrm>
          <a:custGeom>
            <a:avLst/>
            <a:gdLst>
              <a:gd name="connsiteX0" fmla="*/ 211931 w 211931"/>
              <a:gd name="connsiteY0" fmla="*/ 26194 h 528638"/>
              <a:gd name="connsiteX1" fmla="*/ 154781 w 211931"/>
              <a:gd name="connsiteY1" fmla="*/ 54769 h 528638"/>
              <a:gd name="connsiteX2" fmla="*/ 152400 w 211931"/>
              <a:gd name="connsiteY2" fmla="*/ 88107 h 528638"/>
              <a:gd name="connsiteX3" fmla="*/ 121444 w 211931"/>
              <a:gd name="connsiteY3" fmla="*/ 90488 h 528638"/>
              <a:gd name="connsiteX4" fmla="*/ 104775 w 211931"/>
              <a:gd name="connsiteY4" fmla="*/ 121444 h 528638"/>
              <a:gd name="connsiteX5" fmla="*/ 83344 w 211931"/>
              <a:gd name="connsiteY5" fmla="*/ 126207 h 528638"/>
              <a:gd name="connsiteX6" fmla="*/ 80962 w 211931"/>
              <a:gd name="connsiteY6" fmla="*/ 147638 h 528638"/>
              <a:gd name="connsiteX7" fmla="*/ 54769 w 211931"/>
              <a:gd name="connsiteY7" fmla="*/ 147638 h 528638"/>
              <a:gd name="connsiteX8" fmla="*/ 57150 w 211931"/>
              <a:gd name="connsiteY8" fmla="*/ 164307 h 528638"/>
              <a:gd name="connsiteX9" fmla="*/ 85725 w 211931"/>
              <a:gd name="connsiteY9" fmla="*/ 188119 h 528638"/>
              <a:gd name="connsiteX10" fmla="*/ 90487 w 211931"/>
              <a:gd name="connsiteY10" fmla="*/ 528638 h 528638"/>
              <a:gd name="connsiteX11" fmla="*/ 52387 w 211931"/>
              <a:gd name="connsiteY11" fmla="*/ 528638 h 528638"/>
              <a:gd name="connsiteX12" fmla="*/ 0 w 211931"/>
              <a:gd name="connsiteY12" fmla="*/ 104775 h 528638"/>
              <a:gd name="connsiteX13" fmla="*/ 14287 w 211931"/>
              <a:gd name="connsiteY13" fmla="*/ 104775 h 528638"/>
              <a:gd name="connsiteX14" fmla="*/ 88106 w 211931"/>
              <a:gd name="connsiteY14" fmla="*/ 100013 h 528638"/>
              <a:gd name="connsiteX15" fmla="*/ 102394 w 211931"/>
              <a:gd name="connsiteY15" fmla="*/ 71438 h 528638"/>
              <a:gd name="connsiteX16" fmla="*/ 145256 w 211931"/>
              <a:gd name="connsiteY16" fmla="*/ 66675 h 528638"/>
              <a:gd name="connsiteX17" fmla="*/ 140494 w 211931"/>
              <a:gd name="connsiteY17" fmla="*/ 0 h 528638"/>
              <a:gd name="connsiteX18" fmla="*/ 211931 w 211931"/>
              <a:gd name="connsiteY18" fmla="*/ 26194 h 52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1931" h="528638">
                <a:moveTo>
                  <a:pt x="211931" y="26194"/>
                </a:moveTo>
                <a:lnTo>
                  <a:pt x="154781" y="54769"/>
                </a:lnTo>
                <a:lnTo>
                  <a:pt x="152400" y="88107"/>
                </a:lnTo>
                <a:lnTo>
                  <a:pt x="121444" y="90488"/>
                </a:lnTo>
                <a:lnTo>
                  <a:pt x="104775" y="121444"/>
                </a:lnTo>
                <a:lnTo>
                  <a:pt x="83344" y="126207"/>
                </a:lnTo>
                <a:lnTo>
                  <a:pt x="80962" y="147638"/>
                </a:lnTo>
                <a:lnTo>
                  <a:pt x="54769" y="147638"/>
                </a:lnTo>
                <a:lnTo>
                  <a:pt x="57150" y="164307"/>
                </a:lnTo>
                <a:lnTo>
                  <a:pt x="85725" y="188119"/>
                </a:lnTo>
                <a:cubicBezTo>
                  <a:pt x="87312" y="301625"/>
                  <a:pt x="88900" y="415132"/>
                  <a:pt x="90487" y="528638"/>
                </a:cubicBezTo>
                <a:lnTo>
                  <a:pt x="52387" y="528638"/>
                </a:lnTo>
                <a:lnTo>
                  <a:pt x="0" y="104775"/>
                </a:lnTo>
                <a:lnTo>
                  <a:pt x="14287" y="104775"/>
                </a:lnTo>
                <a:lnTo>
                  <a:pt x="88106" y="100013"/>
                </a:lnTo>
                <a:lnTo>
                  <a:pt x="102394" y="71438"/>
                </a:lnTo>
                <a:lnTo>
                  <a:pt x="145256" y="66675"/>
                </a:lnTo>
                <a:lnTo>
                  <a:pt x="140494" y="0"/>
                </a:lnTo>
                <a:lnTo>
                  <a:pt x="211931" y="26194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C790FE7-E697-7704-74DB-F9466EA434FC}"/>
              </a:ext>
            </a:extLst>
          </p:cNvPr>
          <p:cNvSpPr/>
          <p:nvPr/>
        </p:nvSpPr>
        <p:spPr>
          <a:xfrm>
            <a:off x="4721339" y="6218365"/>
            <a:ext cx="1462087" cy="661988"/>
          </a:xfrm>
          <a:custGeom>
            <a:avLst/>
            <a:gdLst>
              <a:gd name="connsiteX0" fmla="*/ 0 w 1462087"/>
              <a:gd name="connsiteY0" fmla="*/ 661988 h 661988"/>
              <a:gd name="connsiteX1" fmla="*/ 959643 w 1462087"/>
              <a:gd name="connsiteY1" fmla="*/ 378619 h 661988"/>
              <a:gd name="connsiteX2" fmla="*/ 1054893 w 1462087"/>
              <a:gd name="connsiteY2" fmla="*/ 271463 h 661988"/>
              <a:gd name="connsiteX3" fmla="*/ 1059656 w 1462087"/>
              <a:gd name="connsiteY3" fmla="*/ 250031 h 661988"/>
              <a:gd name="connsiteX4" fmla="*/ 1071562 w 1462087"/>
              <a:gd name="connsiteY4" fmla="*/ 235744 h 661988"/>
              <a:gd name="connsiteX5" fmla="*/ 1081087 w 1462087"/>
              <a:gd name="connsiteY5" fmla="*/ 238125 h 661988"/>
              <a:gd name="connsiteX6" fmla="*/ 1097756 w 1462087"/>
              <a:gd name="connsiteY6" fmla="*/ 223838 h 661988"/>
              <a:gd name="connsiteX7" fmla="*/ 1097756 w 1462087"/>
              <a:gd name="connsiteY7" fmla="*/ 197644 h 661988"/>
              <a:gd name="connsiteX8" fmla="*/ 1190625 w 1462087"/>
              <a:gd name="connsiteY8" fmla="*/ 83344 h 661988"/>
              <a:gd name="connsiteX9" fmla="*/ 1219200 w 1462087"/>
              <a:gd name="connsiteY9" fmla="*/ 64294 h 661988"/>
              <a:gd name="connsiteX10" fmla="*/ 1366837 w 1462087"/>
              <a:gd name="connsiteY10" fmla="*/ 14288 h 661988"/>
              <a:gd name="connsiteX11" fmla="*/ 1393031 w 1462087"/>
              <a:gd name="connsiteY11" fmla="*/ 19050 h 661988"/>
              <a:gd name="connsiteX12" fmla="*/ 1416843 w 1462087"/>
              <a:gd name="connsiteY12" fmla="*/ 4763 h 661988"/>
              <a:gd name="connsiteX13" fmla="*/ 1435893 w 1462087"/>
              <a:gd name="connsiteY13" fmla="*/ 0 h 661988"/>
              <a:gd name="connsiteX14" fmla="*/ 1443037 w 1462087"/>
              <a:gd name="connsiteY14" fmla="*/ 21431 h 661988"/>
              <a:gd name="connsiteX15" fmla="*/ 1440656 w 1462087"/>
              <a:gd name="connsiteY15" fmla="*/ 50006 h 661988"/>
              <a:gd name="connsiteX16" fmla="*/ 1450181 w 1462087"/>
              <a:gd name="connsiteY16" fmla="*/ 73819 h 661988"/>
              <a:gd name="connsiteX17" fmla="*/ 1462087 w 1462087"/>
              <a:gd name="connsiteY17" fmla="*/ 73819 h 661988"/>
              <a:gd name="connsiteX18" fmla="*/ 1462087 w 1462087"/>
              <a:gd name="connsiteY18" fmla="*/ 100013 h 661988"/>
              <a:gd name="connsiteX19" fmla="*/ 1428750 w 1462087"/>
              <a:gd name="connsiteY19" fmla="*/ 114300 h 661988"/>
              <a:gd name="connsiteX20" fmla="*/ 1354931 w 1462087"/>
              <a:gd name="connsiteY20" fmla="*/ 100013 h 661988"/>
              <a:gd name="connsiteX21" fmla="*/ 1312068 w 1462087"/>
              <a:gd name="connsiteY21" fmla="*/ 119063 h 661988"/>
              <a:gd name="connsiteX22" fmla="*/ 1297781 w 1462087"/>
              <a:gd name="connsiteY22" fmla="*/ 133350 h 661988"/>
              <a:gd name="connsiteX23" fmla="*/ 1304925 w 1462087"/>
              <a:gd name="connsiteY23" fmla="*/ 147638 h 661988"/>
              <a:gd name="connsiteX24" fmla="*/ 1438275 w 1462087"/>
              <a:gd name="connsiteY24" fmla="*/ 195263 h 661988"/>
              <a:gd name="connsiteX25" fmla="*/ 1454943 w 1462087"/>
              <a:gd name="connsiteY25" fmla="*/ 192881 h 661988"/>
              <a:gd name="connsiteX26" fmla="*/ 1393031 w 1462087"/>
              <a:gd name="connsiteY26" fmla="*/ 642938 h 661988"/>
              <a:gd name="connsiteX27" fmla="*/ 0 w 1462087"/>
              <a:gd name="connsiteY27" fmla="*/ 661988 h 661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62087" h="661988">
                <a:moveTo>
                  <a:pt x="0" y="661988"/>
                </a:moveTo>
                <a:lnTo>
                  <a:pt x="959643" y="378619"/>
                </a:lnTo>
                <a:lnTo>
                  <a:pt x="1054893" y="271463"/>
                </a:lnTo>
                <a:lnTo>
                  <a:pt x="1059656" y="250031"/>
                </a:lnTo>
                <a:lnTo>
                  <a:pt x="1071562" y="235744"/>
                </a:lnTo>
                <a:lnTo>
                  <a:pt x="1081087" y="238125"/>
                </a:lnTo>
                <a:lnTo>
                  <a:pt x="1097756" y="223838"/>
                </a:lnTo>
                <a:lnTo>
                  <a:pt x="1097756" y="197644"/>
                </a:lnTo>
                <a:lnTo>
                  <a:pt x="1190625" y="83344"/>
                </a:lnTo>
                <a:lnTo>
                  <a:pt x="1219200" y="64294"/>
                </a:lnTo>
                <a:lnTo>
                  <a:pt x="1366837" y="14288"/>
                </a:lnTo>
                <a:lnTo>
                  <a:pt x="1393031" y="19050"/>
                </a:lnTo>
                <a:lnTo>
                  <a:pt x="1416843" y="4763"/>
                </a:lnTo>
                <a:lnTo>
                  <a:pt x="1435893" y="0"/>
                </a:lnTo>
                <a:lnTo>
                  <a:pt x="1443037" y="21431"/>
                </a:lnTo>
                <a:lnTo>
                  <a:pt x="1440656" y="50006"/>
                </a:lnTo>
                <a:lnTo>
                  <a:pt x="1450181" y="73819"/>
                </a:lnTo>
                <a:lnTo>
                  <a:pt x="1462087" y="73819"/>
                </a:lnTo>
                <a:lnTo>
                  <a:pt x="1462087" y="100013"/>
                </a:lnTo>
                <a:lnTo>
                  <a:pt x="1428750" y="114300"/>
                </a:lnTo>
                <a:lnTo>
                  <a:pt x="1354931" y="100013"/>
                </a:lnTo>
                <a:lnTo>
                  <a:pt x="1312068" y="119063"/>
                </a:lnTo>
                <a:lnTo>
                  <a:pt x="1297781" y="133350"/>
                </a:lnTo>
                <a:lnTo>
                  <a:pt x="1304925" y="147638"/>
                </a:lnTo>
                <a:lnTo>
                  <a:pt x="1438275" y="195263"/>
                </a:lnTo>
                <a:lnTo>
                  <a:pt x="1454943" y="192881"/>
                </a:lnTo>
                <a:lnTo>
                  <a:pt x="1393031" y="642938"/>
                </a:lnTo>
                <a:lnTo>
                  <a:pt x="0" y="661988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CE96A21-9D22-819C-759B-34CE6AE03686}"/>
              </a:ext>
            </a:extLst>
          </p:cNvPr>
          <p:cNvSpPr/>
          <p:nvPr/>
        </p:nvSpPr>
        <p:spPr>
          <a:xfrm>
            <a:off x="6376307" y="5773071"/>
            <a:ext cx="2240757" cy="842963"/>
          </a:xfrm>
          <a:custGeom>
            <a:avLst/>
            <a:gdLst>
              <a:gd name="connsiteX0" fmla="*/ 0 w 2240757"/>
              <a:gd name="connsiteY0" fmla="*/ 392907 h 842963"/>
              <a:gd name="connsiteX1" fmla="*/ 157163 w 2240757"/>
              <a:gd name="connsiteY1" fmla="*/ 361950 h 842963"/>
              <a:gd name="connsiteX2" fmla="*/ 245269 w 2240757"/>
              <a:gd name="connsiteY2" fmla="*/ 366713 h 842963"/>
              <a:gd name="connsiteX3" fmla="*/ 261938 w 2240757"/>
              <a:gd name="connsiteY3" fmla="*/ 347663 h 842963"/>
              <a:gd name="connsiteX4" fmla="*/ 259557 w 2240757"/>
              <a:gd name="connsiteY4" fmla="*/ 238125 h 842963"/>
              <a:gd name="connsiteX5" fmla="*/ 283369 w 2240757"/>
              <a:gd name="connsiteY5" fmla="*/ 235744 h 842963"/>
              <a:gd name="connsiteX6" fmla="*/ 285750 w 2240757"/>
              <a:gd name="connsiteY6" fmla="*/ 338138 h 842963"/>
              <a:gd name="connsiteX7" fmla="*/ 304800 w 2240757"/>
              <a:gd name="connsiteY7" fmla="*/ 354807 h 842963"/>
              <a:gd name="connsiteX8" fmla="*/ 442913 w 2240757"/>
              <a:gd name="connsiteY8" fmla="*/ 328613 h 842963"/>
              <a:gd name="connsiteX9" fmla="*/ 476250 w 2240757"/>
              <a:gd name="connsiteY9" fmla="*/ 335757 h 842963"/>
              <a:gd name="connsiteX10" fmla="*/ 561975 w 2240757"/>
              <a:gd name="connsiteY10" fmla="*/ 328613 h 842963"/>
              <a:gd name="connsiteX11" fmla="*/ 564357 w 2240757"/>
              <a:gd name="connsiteY11" fmla="*/ 319088 h 842963"/>
              <a:gd name="connsiteX12" fmla="*/ 692944 w 2240757"/>
              <a:gd name="connsiteY12" fmla="*/ 288132 h 842963"/>
              <a:gd name="connsiteX13" fmla="*/ 700088 w 2240757"/>
              <a:gd name="connsiteY13" fmla="*/ 300038 h 842963"/>
              <a:gd name="connsiteX14" fmla="*/ 807244 w 2240757"/>
              <a:gd name="connsiteY14" fmla="*/ 283369 h 842963"/>
              <a:gd name="connsiteX15" fmla="*/ 952500 w 2240757"/>
              <a:gd name="connsiteY15" fmla="*/ 257175 h 842963"/>
              <a:gd name="connsiteX16" fmla="*/ 950119 w 2240757"/>
              <a:gd name="connsiteY16" fmla="*/ 247650 h 842963"/>
              <a:gd name="connsiteX17" fmla="*/ 1078707 w 2240757"/>
              <a:gd name="connsiteY17" fmla="*/ 240507 h 842963"/>
              <a:gd name="connsiteX18" fmla="*/ 1123950 w 2240757"/>
              <a:gd name="connsiteY18" fmla="*/ 207169 h 842963"/>
              <a:gd name="connsiteX19" fmla="*/ 1257300 w 2240757"/>
              <a:gd name="connsiteY19" fmla="*/ 173832 h 842963"/>
              <a:gd name="connsiteX20" fmla="*/ 1254919 w 2240757"/>
              <a:gd name="connsiteY20" fmla="*/ 9525 h 842963"/>
              <a:gd name="connsiteX21" fmla="*/ 1243013 w 2240757"/>
              <a:gd name="connsiteY21" fmla="*/ 0 h 842963"/>
              <a:gd name="connsiteX22" fmla="*/ 1288257 w 2240757"/>
              <a:gd name="connsiteY22" fmla="*/ 9525 h 842963"/>
              <a:gd name="connsiteX23" fmla="*/ 1276350 w 2240757"/>
              <a:gd name="connsiteY23" fmla="*/ 23813 h 842963"/>
              <a:gd name="connsiteX24" fmla="*/ 1281113 w 2240757"/>
              <a:gd name="connsiteY24" fmla="*/ 169069 h 842963"/>
              <a:gd name="connsiteX25" fmla="*/ 1643063 w 2240757"/>
              <a:gd name="connsiteY25" fmla="*/ 76200 h 842963"/>
              <a:gd name="connsiteX26" fmla="*/ 1647825 w 2240757"/>
              <a:gd name="connsiteY26" fmla="*/ 109538 h 842963"/>
              <a:gd name="connsiteX27" fmla="*/ 1685925 w 2240757"/>
              <a:gd name="connsiteY27" fmla="*/ 97632 h 842963"/>
              <a:gd name="connsiteX28" fmla="*/ 1707357 w 2240757"/>
              <a:gd name="connsiteY28" fmla="*/ 107157 h 842963"/>
              <a:gd name="connsiteX29" fmla="*/ 1750219 w 2240757"/>
              <a:gd name="connsiteY29" fmla="*/ 95250 h 842963"/>
              <a:gd name="connsiteX30" fmla="*/ 1750219 w 2240757"/>
              <a:gd name="connsiteY30" fmla="*/ 140494 h 842963"/>
              <a:gd name="connsiteX31" fmla="*/ 1740694 w 2240757"/>
              <a:gd name="connsiteY31" fmla="*/ 147638 h 842963"/>
              <a:gd name="connsiteX32" fmla="*/ 1743075 w 2240757"/>
              <a:gd name="connsiteY32" fmla="*/ 190500 h 842963"/>
              <a:gd name="connsiteX33" fmla="*/ 1957388 w 2240757"/>
              <a:gd name="connsiteY33" fmla="*/ 338138 h 842963"/>
              <a:gd name="connsiteX34" fmla="*/ 1981200 w 2240757"/>
              <a:gd name="connsiteY34" fmla="*/ 333375 h 842963"/>
              <a:gd name="connsiteX35" fmla="*/ 2002632 w 2240757"/>
              <a:gd name="connsiteY35" fmla="*/ 342900 h 842963"/>
              <a:gd name="connsiteX36" fmla="*/ 2121694 w 2240757"/>
              <a:gd name="connsiteY36" fmla="*/ 319088 h 842963"/>
              <a:gd name="connsiteX37" fmla="*/ 2145507 w 2240757"/>
              <a:gd name="connsiteY37" fmla="*/ 333375 h 842963"/>
              <a:gd name="connsiteX38" fmla="*/ 2150269 w 2240757"/>
              <a:gd name="connsiteY38" fmla="*/ 414338 h 842963"/>
              <a:gd name="connsiteX39" fmla="*/ 2181225 w 2240757"/>
              <a:gd name="connsiteY39" fmla="*/ 421482 h 842963"/>
              <a:gd name="connsiteX40" fmla="*/ 2205038 w 2240757"/>
              <a:gd name="connsiteY40" fmla="*/ 409575 h 842963"/>
              <a:gd name="connsiteX41" fmla="*/ 2205038 w 2240757"/>
              <a:gd name="connsiteY41" fmla="*/ 400050 h 842963"/>
              <a:gd name="connsiteX42" fmla="*/ 2238375 w 2240757"/>
              <a:gd name="connsiteY42" fmla="*/ 397669 h 842963"/>
              <a:gd name="connsiteX43" fmla="*/ 2240757 w 2240757"/>
              <a:gd name="connsiteY43" fmla="*/ 478632 h 842963"/>
              <a:gd name="connsiteX44" fmla="*/ 2228850 w 2240757"/>
              <a:gd name="connsiteY44" fmla="*/ 509588 h 842963"/>
              <a:gd name="connsiteX45" fmla="*/ 2231232 w 2240757"/>
              <a:gd name="connsiteY45" fmla="*/ 578644 h 842963"/>
              <a:gd name="connsiteX46" fmla="*/ 2212182 w 2240757"/>
              <a:gd name="connsiteY46" fmla="*/ 583407 h 842963"/>
              <a:gd name="connsiteX47" fmla="*/ 2174082 w 2240757"/>
              <a:gd name="connsiteY47" fmla="*/ 600075 h 842963"/>
              <a:gd name="connsiteX48" fmla="*/ 2155032 w 2240757"/>
              <a:gd name="connsiteY48" fmla="*/ 588169 h 842963"/>
              <a:gd name="connsiteX49" fmla="*/ 2105025 w 2240757"/>
              <a:gd name="connsiteY49" fmla="*/ 607219 h 842963"/>
              <a:gd name="connsiteX50" fmla="*/ 2085975 w 2240757"/>
              <a:gd name="connsiteY50" fmla="*/ 592932 h 842963"/>
              <a:gd name="connsiteX51" fmla="*/ 1955007 w 2240757"/>
              <a:gd name="connsiteY51" fmla="*/ 628650 h 842963"/>
              <a:gd name="connsiteX52" fmla="*/ 1909763 w 2240757"/>
              <a:gd name="connsiteY52" fmla="*/ 602457 h 842963"/>
              <a:gd name="connsiteX53" fmla="*/ 1059657 w 2240757"/>
              <a:gd name="connsiteY53" fmla="*/ 842963 h 842963"/>
              <a:gd name="connsiteX54" fmla="*/ 185738 w 2240757"/>
              <a:gd name="connsiteY54" fmla="*/ 500063 h 842963"/>
              <a:gd name="connsiteX55" fmla="*/ 135732 w 2240757"/>
              <a:gd name="connsiteY55" fmla="*/ 452438 h 842963"/>
              <a:gd name="connsiteX56" fmla="*/ 138113 w 2240757"/>
              <a:gd name="connsiteY56" fmla="*/ 438150 h 842963"/>
              <a:gd name="connsiteX57" fmla="*/ 109538 w 2240757"/>
              <a:gd name="connsiteY57" fmla="*/ 431007 h 842963"/>
              <a:gd name="connsiteX58" fmla="*/ 95250 w 2240757"/>
              <a:gd name="connsiteY58" fmla="*/ 431007 h 842963"/>
              <a:gd name="connsiteX59" fmla="*/ 76200 w 2240757"/>
              <a:gd name="connsiteY59" fmla="*/ 445294 h 842963"/>
              <a:gd name="connsiteX60" fmla="*/ 66675 w 2240757"/>
              <a:gd name="connsiteY60" fmla="*/ 445294 h 842963"/>
              <a:gd name="connsiteX61" fmla="*/ 0 w 2240757"/>
              <a:gd name="connsiteY61" fmla="*/ 392907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240757" h="842963">
                <a:moveTo>
                  <a:pt x="0" y="392907"/>
                </a:moveTo>
                <a:lnTo>
                  <a:pt x="157163" y="361950"/>
                </a:lnTo>
                <a:lnTo>
                  <a:pt x="245269" y="366713"/>
                </a:lnTo>
                <a:lnTo>
                  <a:pt x="261938" y="347663"/>
                </a:lnTo>
                <a:cubicBezTo>
                  <a:pt x="261144" y="311150"/>
                  <a:pt x="260351" y="274638"/>
                  <a:pt x="259557" y="238125"/>
                </a:cubicBezTo>
                <a:lnTo>
                  <a:pt x="283369" y="235744"/>
                </a:lnTo>
                <a:cubicBezTo>
                  <a:pt x="284163" y="269875"/>
                  <a:pt x="284956" y="304007"/>
                  <a:pt x="285750" y="338138"/>
                </a:cubicBezTo>
                <a:lnTo>
                  <a:pt x="304800" y="354807"/>
                </a:lnTo>
                <a:lnTo>
                  <a:pt x="442913" y="328613"/>
                </a:lnTo>
                <a:lnTo>
                  <a:pt x="476250" y="335757"/>
                </a:lnTo>
                <a:lnTo>
                  <a:pt x="561975" y="328613"/>
                </a:lnTo>
                <a:lnTo>
                  <a:pt x="564357" y="319088"/>
                </a:lnTo>
                <a:lnTo>
                  <a:pt x="692944" y="288132"/>
                </a:lnTo>
                <a:lnTo>
                  <a:pt x="700088" y="300038"/>
                </a:lnTo>
                <a:lnTo>
                  <a:pt x="807244" y="283369"/>
                </a:lnTo>
                <a:lnTo>
                  <a:pt x="952500" y="257175"/>
                </a:lnTo>
                <a:lnTo>
                  <a:pt x="950119" y="247650"/>
                </a:lnTo>
                <a:lnTo>
                  <a:pt x="1078707" y="240507"/>
                </a:lnTo>
                <a:lnTo>
                  <a:pt x="1123950" y="207169"/>
                </a:lnTo>
                <a:lnTo>
                  <a:pt x="1257300" y="173832"/>
                </a:lnTo>
                <a:cubicBezTo>
                  <a:pt x="1256506" y="119063"/>
                  <a:pt x="1255713" y="64294"/>
                  <a:pt x="1254919" y="9525"/>
                </a:cubicBezTo>
                <a:lnTo>
                  <a:pt x="1243013" y="0"/>
                </a:lnTo>
                <a:lnTo>
                  <a:pt x="1288257" y="9525"/>
                </a:lnTo>
                <a:lnTo>
                  <a:pt x="1276350" y="23813"/>
                </a:lnTo>
                <a:lnTo>
                  <a:pt x="1281113" y="169069"/>
                </a:lnTo>
                <a:lnTo>
                  <a:pt x="1643063" y="76200"/>
                </a:lnTo>
                <a:lnTo>
                  <a:pt x="1647825" y="109538"/>
                </a:lnTo>
                <a:lnTo>
                  <a:pt x="1685925" y="97632"/>
                </a:lnTo>
                <a:lnTo>
                  <a:pt x="1707357" y="107157"/>
                </a:lnTo>
                <a:lnTo>
                  <a:pt x="1750219" y="95250"/>
                </a:lnTo>
                <a:lnTo>
                  <a:pt x="1750219" y="140494"/>
                </a:lnTo>
                <a:lnTo>
                  <a:pt x="1740694" y="147638"/>
                </a:lnTo>
                <a:lnTo>
                  <a:pt x="1743075" y="190500"/>
                </a:lnTo>
                <a:lnTo>
                  <a:pt x="1957388" y="338138"/>
                </a:lnTo>
                <a:lnTo>
                  <a:pt x="1981200" y="333375"/>
                </a:lnTo>
                <a:lnTo>
                  <a:pt x="2002632" y="342900"/>
                </a:lnTo>
                <a:lnTo>
                  <a:pt x="2121694" y="319088"/>
                </a:lnTo>
                <a:lnTo>
                  <a:pt x="2145507" y="333375"/>
                </a:lnTo>
                <a:lnTo>
                  <a:pt x="2150269" y="414338"/>
                </a:lnTo>
                <a:lnTo>
                  <a:pt x="2181225" y="421482"/>
                </a:lnTo>
                <a:lnTo>
                  <a:pt x="2205038" y="409575"/>
                </a:lnTo>
                <a:lnTo>
                  <a:pt x="2205038" y="400050"/>
                </a:lnTo>
                <a:lnTo>
                  <a:pt x="2238375" y="397669"/>
                </a:lnTo>
                <a:lnTo>
                  <a:pt x="2240757" y="478632"/>
                </a:lnTo>
                <a:lnTo>
                  <a:pt x="2228850" y="509588"/>
                </a:lnTo>
                <a:lnTo>
                  <a:pt x="2231232" y="578644"/>
                </a:lnTo>
                <a:lnTo>
                  <a:pt x="2212182" y="583407"/>
                </a:lnTo>
                <a:lnTo>
                  <a:pt x="2174082" y="600075"/>
                </a:lnTo>
                <a:lnTo>
                  <a:pt x="2155032" y="588169"/>
                </a:lnTo>
                <a:lnTo>
                  <a:pt x="2105025" y="607219"/>
                </a:lnTo>
                <a:lnTo>
                  <a:pt x="2085975" y="592932"/>
                </a:lnTo>
                <a:lnTo>
                  <a:pt x="1955007" y="628650"/>
                </a:lnTo>
                <a:lnTo>
                  <a:pt x="1909763" y="602457"/>
                </a:lnTo>
                <a:lnTo>
                  <a:pt x="1059657" y="842963"/>
                </a:lnTo>
                <a:lnTo>
                  <a:pt x="185738" y="500063"/>
                </a:lnTo>
                <a:lnTo>
                  <a:pt x="135732" y="452438"/>
                </a:lnTo>
                <a:lnTo>
                  <a:pt x="138113" y="438150"/>
                </a:lnTo>
                <a:lnTo>
                  <a:pt x="109538" y="431007"/>
                </a:lnTo>
                <a:lnTo>
                  <a:pt x="95250" y="431007"/>
                </a:lnTo>
                <a:lnTo>
                  <a:pt x="76200" y="445294"/>
                </a:lnTo>
                <a:lnTo>
                  <a:pt x="66675" y="445294"/>
                </a:lnTo>
                <a:lnTo>
                  <a:pt x="0" y="392907"/>
                </a:lnTo>
                <a:close/>
              </a:path>
            </a:pathLst>
          </a:custGeom>
          <a:solidFill>
            <a:srgbClr val="FF3F3F"/>
          </a:solidFill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5BD522-80DB-A534-78A8-7841A2B2DDCC}"/>
              </a:ext>
            </a:extLst>
          </p:cNvPr>
          <p:cNvSpPr txBox="1"/>
          <p:nvPr/>
        </p:nvSpPr>
        <p:spPr>
          <a:xfrm>
            <a:off x="6370754" y="2994261"/>
            <a:ext cx="2777316" cy="2616101"/>
          </a:xfrm>
          <a:prstGeom prst="rect">
            <a:avLst/>
          </a:prstGeom>
          <a:noFill/>
          <a:scene3d>
            <a:camera prst="orthographicFront">
              <a:rot lat="4263204" lon="21282171" rev="21292247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6000" dirty="0"/>
              <a:t>9000+</a:t>
            </a:r>
          </a:p>
          <a:p>
            <a:r>
              <a:rPr lang="en-US" altLang="zh-CN" sz="4800" dirty="0"/>
              <a:t>MORE</a:t>
            </a:r>
          </a:p>
          <a:p>
            <a:r>
              <a:rPr lang="en-US" altLang="zh-CN" sz="2800" dirty="0">
                <a:latin typeface="Bahnschrift SemiLight Condensed" panose="020B0502040204020203" pitchFamily="34" charset="0"/>
              </a:rPr>
              <a:t>to </a:t>
            </a:r>
          </a:p>
          <a:p>
            <a:r>
              <a:rPr lang="en-US" altLang="zh-CN" sz="2800" dirty="0">
                <a:latin typeface="Bahnschrift SemiLight Condensed" panose="020B0502040204020203" pitchFamily="34" charset="0"/>
              </a:rPr>
              <a:t>achieve equity level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6E4E32F-DB2D-BE3F-E42B-B68EB8D2A20C}"/>
              </a:ext>
            </a:extLst>
          </p:cNvPr>
          <p:cNvSpPr txBox="1"/>
          <p:nvPr/>
        </p:nvSpPr>
        <p:spPr>
          <a:xfrm>
            <a:off x="6963424" y="2934891"/>
            <a:ext cx="1766004" cy="400110"/>
          </a:xfrm>
          <a:prstGeom prst="rect">
            <a:avLst/>
          </a:prstGeom>
          <a:noFill/>
          <a:scene3d>
            <a:camera prst="orthographicFront">
              <a:rot lat="3226527" lon="20574700" rev="20764312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4781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18F983F-3038-BBA2-0C90-0429216E0B72}"/>
              </a:ext>
            </a:extLst>
          </p:cNvPr>
          <p:cNvSpPr txBox="1"/>
          <p:nvPr/>
        </p:nvSpPr>
        <p:spPr>
          <a:xfrm>
            <a:off x="6552633" y="3158759"/>
            <a:ext cx="2556290" cy="300082"/>
          </a:xfrm>
          <a:prstGeom prst="rect">
            <a:avLst/>
          </a:prstGeom>
          <a:noFill/>
          <a:scene3d>
            <a:camera prst="orthographicFront">
              <a:rot lat="18096482" lon="2444173" rev="1942444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500" dirty="0">
                <a:latin typeface="Bahnschrift SemiLight Condensed" panose="020B0502040204020203" pitchFamily="34" charset="0"/>
              </a:rPr>
              <a:t>Black and Latino 8th graders have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255BDDE-7DEB-ED64-80D8-46877EFCADBD}"/>
              </a:ext>
            </a:extLst>
          </p:cNvPr>
          <p:cNvSpPr txBox="1"/>
          <p:nvPr/>
        </p:nvSpPr>
        <p:spPr>
          <a:xfrm rot="20838050">
            <a:off x="8601621" y="6075356"/>
            <a:ext cx="1459946" cy="523220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13982</a:t>
            </a:r>
            <a:endParaRPr lang="en-US" altLang="zh-CN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0E8E86D-5B16-AE08-57CF-B2E60419AF59}"/>
              </a:ext>
            </a:extLst>
          </p:cNvPr>
          <p:cNvSpPr txBox="1"/>
          <p:nvPr/>
        </p:nvSpPr>
        <p:spPr>
          <a:xfrm rot="20740297">
            <a:off x="8142524" y="5951879"/>
            <a:ext cx="2061434" cy="461665"/>
          </a:xfrm>
          <a:prstGeom prst="rect">
            <a:avLst/>
          </a:prstGeom>
          <a:noFill/>
          <a:scene3d>
            <a:camera prst="orthographicFront">
              <a:rot lat="3503501" lon="2444140" rev="2175523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r>
              <a:rPr lang="en-US" altLang="zh-CN" sz="2400" dirty="0"/>
              <a:t>Target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7739FEE-0E0B-CF8F-EF48-93B73B7E3A23}"/>
              </a:ext>
            </a:extLst>
          </p:cNvPr>
          <p:cNvSpPr/>
          <p:nvPr/>
        </p:nvSpPr>
        <p:spPr>
          <a:xfrm>
            <a:off x="8263700" y="4815195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17CC1EA-267E-EEC1-AE61-A858CB6787F1}"/>
              </a:ext>
            </a:extLst>
          </p:cNvPr>
          <p:cNvSpPr/>
          <p:nvPr/>
        </p:nvSpPr>
        <p:spPr>
          <a:xfrm>
            <a:off x="8288451" y="4774649"/>
            <a:ext cx="2386013" cy="1252537"/>
          </a:xfrm>
          <a:custGeom>
            <a:avLst/>
            <a:gdLst>
              <a:gd name="connsiteX0" fmla="*/ 69056 w 2386013"/>
              <a:gd name="connsiteY0" fmla="*/ 0 h 1252537"/>
              <a:gd name="connsiteX1" fmla="*/ 40481 w 2386013"/>
              <a:gd name="connsiteY1" fmla="*/ 45243 h 1252537"/>
              <a:gd name="connsiteX2" fmla="*/ 42863 w 2386013"/>
              <a:gd name="connsiteY2" fmla="*/ 66675 h 1252537"/>
              <a:gd name="connsiteX3" fmla="*/ 26194 w 2386013"/>
              <a:gd name="connsiteY3" fmla="*/ 83343 h 1252537"/>
              <a:gd name="connsiteX4" fmla="*/ 33338 w 2386013"/>
              <a:gd name="connsiteY4" fmla="*/ 95250 h 1252537"/>
              <a:gd name="connsiteX5" fmla="*/ 0 w 2386013"/>
              <a:gd name="connsiteY5" fmla="*/ 157162 h 1252537"/>
              <a:gd name="connsiteX6" fmla="*/ 73819 w 2386013"/>
              <a:gd name="connsiteY6" fmla="*/ 209550 h 1252537"/>
              <a:gd name="connsiteX7" fmla="*/ 1052513 w 2386013"/>
              <a:gd name="connsiteY7" fmla="*/ 664368 h 1252537"/>
              <a:gd name="connsiteX8" fmla="*/ 1173956 w 2386013"/>
              <a:gd name="connsiteY8" fmla="*/ 752475 h 1252537"/>
              <a:gd name="connsiteX9" fmla="*/ 1204913 w 2386013"/>
              <a:gd name="connsiteY9" fmla="*/ 809625 h 1252537"/>
              <a:gd name="connsiteX10" fmla="*/ 1243013 w 2386013"/>
              <a:gd name="connsiteY10" fmla="*/ 873918 h 1252537"/>
              <a:gd name="connsiteX11" fmla="*/ 1293019 w 2386013"/>
              <a:gd name="connsiteY11" fmla="*/ 928687 h 1252537"/>
              <a:gd name="connsiteX12" fmla="*/ 1283494 w 2386013"/>
              <a:gd name="connsiteY12" fmla="*/ 966787 h 1252537"/>
              <a:gd name="connsiteX13" fmla="*/ 1340644 w 2386013"/>
              <a:gd name="connsiteY13" fmla="*/ 1042987 h 1252537"/>
              <a:gd name="connsiteX14" fmla="*/ 1407319 w 2386013"/>
              <a:gd name="connsiteY14" fmla="*/ 1042987 h 1252537"/>
              <a:gd name="connsiteX15" fmla="*/ 1731169 w 2386013"/>
              <a:gd name="connsiteY15" fmla="*/ 1200150 h 1252537"/>
              <a:gd name="connsiteX16" fmla="*/ 1762125 w 2386013"/>
              <a:gd name="connsiteY16" fmla="*/ 1238250 h 1252537"/>
              <a:gd name="connsiteX17" fmla="*/ 1790700 w 2386013"/>
              <a:gd name="connsiteY17" fmla="*/ 1252537 h 1252537"/>
              <a:gd name="connsiteX18" fmla="*/ 1812131 w 2386013"/>
              <a:gd name="connsiteY18" fmla="*/ 1212056 h 1252537"/>
              <a:gd name="connsiteX19" fmla="*/ 1833563 w 2386013"/>
              <a:gd name="connsiteY19" fmla="*/ 1188243 h 1252537"/>
              <a:gd name="connsiteX20" fmla="*/ 1828800 w 2386013"/>
              <a:gd name="connsiteY20" fmla="*/ 1081087 h 1252537"/>
              <a:gd name="connsiteX21" fmla="*/ 1862138 w 2386013"/>
              <a:gd name="connsiteY21" fmla="*/ 1076325 h 1252537"/>
              <a:gd name="connsiteX22" fmla="*/ 1859756 w 2386013"/>
              <a:gd name="connsiteY22" fmla="*/ 1047750 h 1252537"/>
              <a:gd name="connsiteX23" fmla="*/ 1897856 w 2386013"/>
              <a:gd name="connsiteY23" fmla="*/ 1045368 h 1252537"/>
              <a:gd name="connsiteX24" fmla="*/ 1905000 w 2386013"/>
              <a:gd name="connsiteY24" fmla="*/ 1004887 h 1252537"/>
              <a:gd name="connsiteX25" fmla="*/ 1959769 w 2386013"/>
              <a:gd name="connsiteY25" fmla="*/ 1004887 h 1252537"/>
              <a:gd name="connsiteX26" fmla="*/ 1997869 w 2386013"/>
              <a:gd name="connsiteY26" fmla="*/ 1012031 h 1252537"/>
              <a:gd name="connsiteX27" fmla="*/ 2274094 w 2386013"/>
              <a:gd name="connsiteY27" fmla="*/ 931068 h 1252537"/>
              <a:gd name="connsiteX28" fmla="*/ 2283619 w 2386013"/>
              <a:gd name="connsiteY28" fmla="*/ 923925 h 1252537"/>
              <a:gd name="connsiteX29" fmla="*/ 2321719 w 2386013"/>
              <a:gd name="connsiteY29" fmla="*/ 952500 h 1252537"/>
              <a:gd name="connsiteX30" fmla="*/ 2324100 w 2386013"/>
              <a:gd name="connsiteY30" fmla="*/ 902493 h 1252537"/>
              <a:gd name="connsiteX31" fmla="*/ 2386013 w 2386013"/>
              <a:gd name="connsiteY31" fmla="*/ 883443 h 1252537"/>
              <a:gd name="connsiteX32" fmla="*/ 2286000 w 2386013"/>
              <a:gd name="connsiteY32" fmla="*/ 816768 h 1252537"/>
              <a:gd name="connsiteX33" fmla="*/ 1997869 w 2386013"/>
              <a:gd name="connsiteY33" fmla="*/ 695325 h 1252537"/>
              <a:gd name="connsiteX34" fmla="*/ 1921669 w 2386013"/>
              <a:gd name="connsiteY34" fmla="*/ 673893 h 1252537"/>
              <a:gd name="connsiteX35" fmla="*/ 1838325 w 2386013"/>
              <a:gd name="connsiteY35" fmla="*/ 616743 h 1252537"/>
              <a:gd name="connsiteX36" fmla="*/ 1788319 w 2386013"/>
              <a:gd name="connsiteY36" fmla="*/ 621506 h 1252537"/>
              <a:gd name="connsiteX37" fmla="*/ 1785938 w 2386013"/>
              <a:gd name="connsiteY37" fmla="*/ 602456 h 1252537"/>
              <a:gd name="connsiteX38" fmla="*/ 1624013 w 2386013"/>
              <a:gd name="connsiteY38" fmla="*/ 526256 h 1252537"/>
              <a:gd name="connsiteX39" fmla="*/ 1526381 w 2386013"/>
              <a:gd name="connsiteY39" fmla="*/ 488156 h 1252537"/>
              <a:gd name="connsiteX40" fmla="*/ 1259681 w 2386013"/>
              <a:gd name="connsiteY40" fmla="*/ 416718 h 1252537"/>
              <a:gd name="connsiteX41" fmla="*/ 1028700 w 2386013"/>
              <a:gd name="connsiteY41" fmla="*/ 345281 h 1252537"/>
              <a:gd name="connsiteX42" fmla="*/ 1009650 w 2386013"/>
              <a:gd name="connsiteY42" fmla="*/ 342900 h 1252537"/>
              <a:gd name="connsiteX43" fmla="*/ 997744 w 2386013"/>
              <a:gd name="connsiteY43" fmla="*/ 352425 h 1252537"/>
              <a:gd name="connsiteX44" fmla="*/ 990600 w 2386013"/>
              <a:gd name="connsiteY44" fmla="*/ 338137 h 1252537"/>
              <a:gd name="connsiteX45" fmla="*/ 585788 w 2386013"/>
              <a:gd name="connsiteY45" fmla="*/ 185737 h 1252537"/>
              <a:gd name="connsiteX46" fmla="*/ 585788 w 2386013"/>
              <a:gd name="connsiteY46" fmla="*/ 164306 h 1252537"/>
              <a:gd name="connsiteX47" fmla="*/ 538163 w 2386013"/>
              <a:gd name="connsiteY47" fmla="*/ 166687 h 1252537"/>
              <a:gd name="connsiteX48" fmla="*/ 166688 w 2386013"/>
              <a:gd name="connsiteY48" fmla="*/ 7143 h 1252537"/>
              <a:gd name="connsiteX49" fmla="*/ 152400 w 2386013"/>
              <a:gd name="connsiteY49" fmla="*/ 30956 h 1252537"/>
              <a:gd name="connsiteX50" fmla="*/ 69056 w 2386013"/>
              <a:gd name="connsiteY50" fmla="*/ 0 h 125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2386013" h="1252537">
                <a:moveTo>
                  <a:pt x="69056" y="0"/>
                </a:moveTo>
                <a:lnTo>
                  <a:pt x="40481" y="45243"/>
                </a:lnTo>
                <a:lnTo>
                  <a:pt x="42863" y="66675"/>
                </a:lnTo>
                <a:lnTo>
                  <a:pt x="26194" y="83343"/>
                </a:lnTo>
                <a:lnTo>
                  <a:pt x="33338" y="95250"/>
                </a:lnTo>
                <a:lnTo>
                  <a:pt x="0" y="157162"/>
                </a:lnTo>
                <a:lnTo>
                  <a:pt x="73819" y="209550"/>
                </a:lnTo>
                <a:lnTo>
                  <a:pt x="1052513" y="664368"/>
                </a:lnTo>
                <a:lnTo>
                  <a:pt x="1173956" y="752475"/>
                </a:lnTo>
                <a:lnTo>
                  <a:pt x="1204913" y="809625"/>
                </a:lnTo>
                <a:lnTo>
                  <a:pt x="1243013" y="873918"/>
                </a:lnTo>
                <a:lnTo>
                  <a:pt x="1293019" y="928687"/>
                </a:lnTo>
                <a:lnTo>
                  <a:pt x="1283494" y="966787"/>
                </a:lnTo>
                <a:lnTo>
                  <a:pt x="1340644" y="1042987"/>
                </a:lnTo>
                <a:lnTo>
                  <a:pt x="1407319" y="1042987"/>
                </a:lnTo>
                <a:lnTo>
                  <a:pt x="1731169" y="1200150"/>
                </a:lnTo>
                <a:lnTo>
                  <a:pt x="1762125" y="1238250"/>
                </a:lnTo>
                <a:lnTo>
                  <a:pt x="1790700" y="1252537"/>
                </a:lnTo>
                <a:lnTo>
                  <a:pt x="1812131" y="1212056"/>
                </a:lnTo>
                <a:lnTo>
                  <a:pt x="1833563" y="1188243"/>
                </a:lnTo>
                <a:lnTo>
                  <a:pt x="1828800" y="1081087"/>
                </a:lnTo>
                <a:lnTo>
                  <a:pt x="1862138" y="1076325"/>
                </a:lnTo>
                <a:lnTo>
                  <a:pt x="1859756" y="1047750"/>
                </a:lnTo>
                <a:lnTo>
                  <a:pt x="1897856" y="1045368"/>
                </a:lnTo>
                <a:lnTo>
                  <a:pt x="1905000" y="1004887"/>
                </a:lnTo>
                <a:lnTo>
                  <a:pt x="1959769" y="1004887"/>
                </a:lnTo>
                <a:lnTo>
                  <a:pt x="1997869" y="1012031"/>
                </a:lnTo>
                <a:lnTo>
                  <a:pt x="2274094" y="931068"/>
                </a:lnTo>
                <a:lnTo>
                  <a:pt x="2283619" y="923925"/>
                </a:lnTo>
                <a:lnTo>
                  <a:pt x="2321719" y="952500"/>
                </a:lnTo>
                <a:lnTo>
                  <a:pt x="2324100" y="902493"/>
                </a:lnTo>
                <a:lnTo>
                  <a:pt x="2386013" y="883443"/>
                </a:lnTo>
                <a:lnTo>
                  <a:pt x="2286000" y="816768"/>
                </a:lnTo>
                <a:lnTo>
                  <a:pt x="1997869" y="695325"/>
                </a:lnTo>
                <a:lnTo>
                  <a:pt x="1921669" y="673893"/>
                </a:lnTo>
                <a:lnTo>
                  <a:pt x="1838325" y="616743"/>
                </a:lnTo>
                <a:lnTo>
                  <a:pt x="1788319" y="621506"/>
                </a:lnTo>
                <a:lnTo>
                  <a:pt x="1785938" y="602456"/>
                </a:lnTo>
                <a:lnTo>
                  <a:pt x="1624013" y="526256"/>
                </a:lnTo>
                <a:lnTo>
                  <a:pt x="1526381" y="488156"/>
                </a:lnTo>
                <a:lnTo>
                  <a:pt x="1259681" y="416718"/>
                </a:lnTo>
                <a:lnTo>
                  <a:pt x="1028700" y="345281"/>
                </a:lnTo>
                <a:lnTo>
                  <a:pt x="1009650" y="342900"/>
                </a:lnTo>
                <a:lnTo>
                  <a:pt x="997744" y="352425"/>
                </a:lnTo>
                <a:lnTo>
                  <a:pt x="990600" y="338137"/>
                </a:lnTo>
                <a:lnTo>
                  <a:pt x="585788" y="185737"/>
                </a:lnTo>
                <a:lnTo>
                  <a:pt x="585788" y="164306"/>
                </a:lnTo>
                <a:lnTo>
                  <a:pt x="538163" y="166687"/>
                </a:lnTo>
                <a:lnTo>
                  <a:pt x="166688" y="7143"/>
                </a:lnTo>
                <a:lnTo>
                  <a:pt x="152400" y="30956"/>
                </a:lnTo>
                <a:lnTo>
                  <a:pt x="69056" y="0"/>
                </a:lnTo>
                <a:close/>
              </a:path>
            </a:pathLst>
          </a:custGeom>
          <a:solidFill>
            <a:srgbClr val="F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83F1F-0150-AB62-BF0C-4206F3F0A28D}"/>
              </a:ext>
            </a:extLst>
          </p:cNvPr>
          <p:cNvSpPr txBox="1"/>
          <p:nvPr/>
        </p:nvSpPr>
        <p:spPr>
          <a:xfrm>
            <a:off x="6671601" y="3290346"/>
            <a:ext cx="2229418" cy="286232"/>
          </a:xfrm>
          <a:prstGeom prst="rect">
            <a:avLst/>
          </a:prstGeom>
          <a:noFill/>
          <a:scene3d>
            <a:camera prst="orthographicFront">
              <a:rot lat="19106343" lon="2515814" rev="19752596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400">
                <a:solidFill>
                  <a:schemeClr val="bg1"/>
                </a:solidFill>
                <a:latin typeface="Bauer Bodoni Std Black" panose="02070903080706020303" pitchFamily="18" charset="0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>
                <a:latin typeface="Bahnschrift SemiLight Condensed" panose="020B0502040204020203" pitchFamily="34" charset="0"/>
              </a:rPr>
              <a:t>met math proficiency standards</a:t>
            </a:r>
          </a:p>
        </p:txBody>
      </p:sp>
    </p:spTree>
    <p:extLst>
      <p:ext uri="{BB962C8B-B14F-4D97-AF65-F5344CB8AC3E}">
        <p14:creationId xmlns:p14="http://schemas.microsoft.com/office/powerpoint/2010/main" val="1334233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99CBA4-79D8-21CB-F8FA-819683CD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200" y="8213725"/>
            <a:ext cx="10515600" cy="1325563"/>
          </a:xfrm>
        </p:spPr>
        <p:txBody>
          <a:bodyPr/>
          <a:lstStyle/>
          <a:p>
            <a:r>
              <a:rPr lang="en-US" altLang="zh-CN" dirty="0"/>
              <a:t>42% vs 22%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2EE7EC-DD8F-0801-CB3E-A1A2A2F0C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38200" y="9674225"/>
            <a:ext cx="10515600" cy="4351338"/>
          </a:xfrm>
        </p:spPr>
        <p:txBody>
          <a:bodyPr/>
          <a:lstStyle/>
          <a:p>
            <a:r>
              <a:rPr lang="en-US" altLang="zh-CN" dirty="0"/>
              <a:t>IL college graduates in computing are 22% Black or Latino despite being 42% of all IL high school graduates</a:t>
            </a:r>
          </a:p>
          <a:p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3359E-C9E5-0CDC-B05D-F76D48FD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654" r="825" b="1"/>
          <a:stretch/>
        </p:blipFill>
        <p:spPr>
          <a:xfrm>
            <a:off x="2842526" y="0"/>
            <a:ext cx="6834874" cy="689759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053893A-8CED-1FE5-9D1A-860DB00F594C}"/>
              </a:ext>
            </a:extLst>
          </p:cNvPr>
          <p:cNvSpPr/>
          <p:nvPr/>
        </p:nvSpPr>
        <p:spPr>
          <a:xfrm>
            <a:off x="2603685" y="3682924"/>
            <a:ext cx="3352395" cy="3554455"/>
          </a:xfrm>
          <a:custGeom>
            <a:avLst/>
            <a:gdLst>
              <a:gd name="connsiteX0" fmla="*/ 156260 w 3311343"/>
              <a:gd name="connsiteY0" fmla="*/ 425682 h 3510929"/>
              <a:gd name="connsiteX1" fmla="*/ 223846 w 3311343"/>
              <a:gd name="connsiteY1" fmla="*/ 377975 h 3510929"/>
              <a:gd name="connsiteX2" fmla="*/ 239749 w 3311343"/>
              <a:gd name="connsiteY2" fmla="*/ 342194 h 3510929"/>
              <a:gd name="connsiteX3" fmla="*/ 275530 w 3311343"/>
              <a:gd name="connsiteY3" fmla="*/ 294486 h 3510929"/>
              <a:gd name="connsiteX4" fmla="*/ 327213 w 3311343"/>
              <a:gd name="connsiteY4" fmla="*/ 262681 h 3510929"/>
              <a:gd name="connsiteX5" fmla="*/ 394799 w 3311343"/>
              <a:gd name="connsiteY5" fmla="*/ 218949 h 3510929"/>
              <a:gd name="connsiteX6" fmla="*/ 462385 w 3311343"/>
              <a:gd name="connsiteY6" fmla="*/ 199070 h 3510929"/>
              <a:gd name="connsiteX7" fmla="*/ 541898 w 3311343"/>
              <a:gd name="connsiteY7" fmla="*/ 195095 h 3510929"/>
              <a:gd name="connsiteX8" fmla="*/ 601533 w 3311343"/>
              <a:gd name="connsiteY8" fmla="*/ 199070 h 3510929"/>
              <a:gd name="connsiteX9" fmla="*/ 625387 w 3311343"/>
              <a:gd name="connsiteY9" fmla="*/ 135460 h 3510929"/>
              <a:gd name="connsiteX10" fmla="*/ 673095 w 3311343"/>
              <a:gd name="connsiteY10" fmla="*/ 79801 h 3510929"/>
              <a:gd name="connsiteX11" fmla="*/ 744656 w 3311343"/>
              <a:gd name="connsiteY11" fmla="*/ 40044 h 3510929"/>
              <a:gd name="connsiteX12" fmla="*/ 828145 w 3311343"/>
              <a:gd name="connsiteY12" fmla="*/ 16190 h 3510929"/>
              <a:gd name="connsiteX13" fmla="*/ 943439 w 3311343"/>
              <a:gd name="connsiteY13" fmla="*/ 28117 h 3510929"/>
              <a:gd name="connsiteX14" fmla="*/ 1011025 w 3311343"/>
              <a:gd name="connsiteY14" fmla="*/ 47996 h 3510929"/>
              <a:gd name="connsiteX15" fmla="*/ 1054757 w 3311343"/>
              <a:gd name="connsiteY15" fmla="*/ 71849 h 3510929"/>
              <a:gd name="connsiteX16" fmla="*/ 1086563 w 3311343"/>
              <a:gd name="connsiteY16" fmla="*/ 95703 h 3510929"/>
              <a:gd name="connsiteX17" fmla="*/ 1098490 w 3311343"/>
              <a:gd name="connsiteY17" fmla="*/ 119557 h 3510929"/>
              <a:gd name="connsiteX18" fmla="*/ 1154149 w 3311343"/>
              <a:gd name="connsiteY18" fmla="*/ 55947 h 3510929"/>
              <a:gd name="connsiteX19" fmla="*/ 1241613 w 3311343"/>
              <a:gd name="connsiteY19" fmla="*/ 16190 h 3510929"/>
              <a:gd name="connsiteX20" fmla="*/ 1368834 w 3311343"/>
              <a:gd name="connsiteY20" fmla="*/ 288 h 3510929"/>
              <a:gd name="connsiteX21" fmla="*/ 1484128 w 3311343"/>
              <a:gd name="connsiteY21" fmla="*/ 28117 h 3510929"/>
              <a:gd name="connsiteX22" fmla="*/ 1571592 w 3311343"/>
              <a:gd name="connsiteY22" fmla="*/ 75825 h 3510929"/>
              <a:gd name="connsiteX23" fmla="*/ 1627251 w 3311343"/>
              <a:gd name="connsiteY23" fmla="*/ 147387 h 3510929"/>
              <a:gd name="connsiteX24" fmla="*/ 1643154 w 3311343"/>
              <a:gd name="connsiteY24" fmla="*/ 167265 h 3510929"/>
              <a:gd name="connsiteX25" fmla="*/ 1714716 w 3311343"/>
              <a:gd name="connsiteY25" fmla="*/ 95703 h 3510929"/>
              <a:gd name="connsiteX26" fmla="*/ 1841936 w 3311343"/>
              <a:gd name="connsiteY26" fmla="*/ 51971 h 3510929"/>
              <a:gd name="connsiteX27" fmla="*/ 1969157 w 3311343"/>
              <a:gd name="connsiteY27" fmla="*/ 51971 h 3510929"/>
              <a:gd name="connsiteX28" fmla="*/ 2088427 w 3311343"/>
              <a:gd name="connsiteY28" fmla="*/ 103655 h 3510929"/>
              <a:gd name="connsiteX29" fmla="*/ 2179867 w 3311343"/>
              <a:gd name="connsiteY29" fmla="*/ 187143 h 3510929"/>
              <a:gd name="connsiteX30" fmla="*/ 2191794 w 3311343"/>
              <a:gd name="connsiteY30" fmla="*/ 214973 h 3510929"/>
              <a:gd name="connsiteX31" fmla="*/ 2247453 w 3311343"/>
              <a:gd name="connsiteY31" fmla="*/ 171241 h 3510929"/>
              <a:gd name="connsiteX32" fmla="*/ 2342869 w 3311343"/>
              <a:gd name="connsiteY32" fmla="*/ 143411 h 3510929"/>
              <a:gd name="connsiteX33" fmla="*/ 2454187 w 3311343"/>
              <a:gd name="connsiteY33" fmla="*/ 159314 h 3510929"/>
              <a:gd name="connsiteX34" fmla="*/ 2565505 w 3311343"/>
              <a:gd name="connsiteY34" fmla="*/ 207022 h 3510929"/>
              <a:gd name="connsiteX35" fmla="*/ 2625140 w 3311343"/>
              <a:gd name="connsiteY35" fmla="*/ 274608 h 3510929"/>
              <a:gd name="connsiteX36" fmla="*/ 2664896 w 3311343"/>
              <a:gd name="connsiteY36" fmla="*/ 350145 h 3510929"/>
              <a:gd name="connsiteX37" fmla="*/ 2668872 w 3311343"/>
              <a:gd name="connsiteY37" fmla="*/ 377975 h 3510929"/>
              <a:gd name="connsiteX38" fmla="*/ 2740434 w 3311343"/>
              <a:gd name="connsiteY38" fmla="*/ 370023 h 3510929"/>
              <a:gd name="connsiteX39" fmla="*/ 2811996 w 3311343"/>
              <a:gd name="connsiteY39" fmla="*/ 389902 h 3510929"/>
              <a:gd name="connsiteX40" fmla="*/ 2875606 w 3311343"/>
              <a:gd name="connsiteY40" fmla="*/ 421707 h 3510929"/>
              <a:gd name="connsiteX41" fmla="*/ 2931265 w 3311343"/>
              <a:gd name="connsiteY41" fmla="*/ 465439 h 3510929"/>
              <a:gd name="connsiteX42" fmla="*/ 2959095 w 3311343"/>
              <a:gd name="connsiteY42" fmla="*/ 525074 h 3510929"/>
              <a:gd name="connsiteX43" fmla="*/ 2967046 w 3311343"/>
              <a:gd name="connsiteY43" fmla="*/ 568806 h 3510929"/>
              <a:gd name="connsiteX44" fmla="*/ 3026681 w 3311343"/>
              <a:gd name="connsiteY44" fmla="*/ 616514 h 3510929"/>
              <a:gd name="connsiteX45" fmla="*/ 3054510 w 3311343"/>
              <a:gd name="connsiteY45" fmla="*/ 680124 h 3510929"/>
              <a:gd name="connsiteX46" fmla="*/ 3070413 w 3311343"/>
              <a:gd name="connsiteY46" fmla="*/ 874931 h 3510929"/>
              <a:gd name="connsiteX47" fmla="*/ 3106194 w 3311343"/>
              <a:gd name="connsiteY47" fmla="*/ 1276472 h 3510929"/>
              <a:gd name="connsiteX48" fmla="*/ 3241366 w 3311343"/>
              <a:gd name="connsiteY48" fmla="*/ 2584462 h 3510929"/>
              <a:gd name="connsiteX49" fmla="*/ 3308952 w 3311343"/>
              <a:gd name="connsiteY49" fmla="*/ 3212615 h 3510929"/>
              <a:gd name="connsiteX50" fmla="*/ 3277147 w 3311343"/>
              <a:gd name="connsiteY50" fmla="*/ 3343811 h 3510929"/>
              <a:gd name="connsiteX51" fmla="*/ 3102218 w 3311343"/>
              <a:gd name="connsiteY51" fmla="*/ 3355738 h 3510929"/>
              <a:gd name="connsiteX52" fmla="*/ 2625140 w 3311343"/>
              <a:gd name="connsiteY52" fmla="*/ 3363689 h 3510929"/>
              <a:gd name="connsiteX53" fmla="*/ 184090 w 3311343"/>
              <a:gd name="connsiteY53" fmla="*/ 3343811 h 3510929"/>
              <a:gd name="connsiteX54" fmla="*/ 172163 w 3311343"/>
              <a:gd name="connsiteY54" fmla="*/ 1173105 h 3510929"/>
              <a:gd name="connsiteX55" fmla="*/ 156260 w 3311343"/>
              <a:gd name="connsiteY55" fmla="*/ 425682 h 3510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311343" h="3510929">
                <a:moveTo>
                  <a:pt x="156260" y="425682"/>
                </a:moveTo>
                <a:cubicBezTo>
                  <a:pt x="164874" y="293160"/>
                  <a:pt x="209931" y="391890"/>
                  <a:pt x="223846" y="377975"/>
                </a:cubicBezTo>
                <a:cubicBezTo>
                  <a:pt x="237761" y="364060"/>
                  <a:pt x="231135" y="356109"/>
                  <a:pt x="239749" y="342194"/>
                </a:cubicBezTo>
                <a:cubicBezTo>
                  <a:pt x="248363" y="328279"/>
                  <a:pt x="260953" y="307738"/>
                  <a:pt x="275530" y="294486"/>
                </a:cubicBezTo>
                <a:cubicBezTo>
                  <a:pt x="290107" y="281234"/>
                  <a:pt x="307335" y="275270"/>
                  <a:pt x="327213" y="262681"/>
                </a:cubicBezTo>
                <a:cubicBezTo>
                  <a:pt x="347091" y="250091"/>
                  <a:pt x="372270" y="229551"/>
                  <a:pt x="394799" y="218949"/>
                </a:cubicBezTo>
                <a:cubicBezTo>
                  <a:pt x="417328" y="208347"/>
                  <a:pt x="437869" y="203046"/>
                  <a:pt x="462385" y="199070"/>
                </a:cubicBezTo>
                <a:cubicBezTo>
                  <a:pt x="486901" y="195094"/>
                  <a:pt x="518707" y="195095"/>
                  <a:pt x="541898" y="195095"/>
                </a:cubicBezTo>
                <a:cubicBezTo>
                  <a:pt x="565089" y="195095"/>
                  <a:pt x="587618" y="209009"/>
                  <a:pt x="601533" y="199070"/>
                </a:cubicBezTo>
                <a:cubicBezTo>
                  <a:pt x="615448" y="189131"/>
                  <a:pt x="613460" y="155338"/>
                  <a:pt x="625387" y="135460"/>
                </a:cubicBezTo>
                <a:cubicBezTo>
                  <a:pt x="637314" y="115582"/>
                  <a:pt x="653217" y="95704"/>
                  <a:pt x="673095" y="79801"/>
                </a:cubicBezTo>
                <a:cubicBezTo>
                  <a:pt x="692973" y="63898"/>
                  <a:pt x="718814" y="50646"/>
                  <a:pt x="744656" y="40044"/>
                </a:cubicBezTo>
                <a:cubicBezTo>
                  <a:pt x="770498" y="29442"/>
                  <a:pt x="795015" y="18178"/>
                  <a:pt x="828145" y="16190"/>
                </a:cubicBezTo>
                <a:cubicBezTo>
                  <a:pt x="861276" y="14202"/>
                  <a:pt x="912959" y="22816"/>
                  <a:pt x="943439" y="28117"/>
                </a:cubicBezTo>
                <a:cubicBezTo>
                  <a:pt x="973919" y="33418"/>
                  <a:pt x="992472" y="40707"/>
                  <a:pt x="1011025" y="47996"/>
                </a:cubicBezTo>
                <a:cubicBezTo>
                  <a:pt x="1029578" y="55285"/>
                  <a:pt x="1042167" y="63898"/>
                  <a:pt x="1054757" y="71849"/>
                </a:cubicBezTo>
                <a:cubicBezTo>
                  <a:pt x="1067347" y="79800"/>
                  <a:pt x="1079274" y="87752"/>
                  <a:pt x="1086563" y="95703"/>
                </a:cubicBezTo>
                <a:cubicBezTo>
                  <a:pt x="1093852" y="103654"/>
                  <a:pt x="1087226" y="126183"/>
                  <a:pt x="1098490" y="119557"/>
                </a:cubicBezTo>
                <a:cubicBezTo>
                  <a:pt x="1109754" y="112931"/>
                  <a:pt x="1130295" y="73175"/>
                  <a:pt x="1154149" y="55947"/>
                </a:cubicBezTo>
                <a:cubicBezTo>
                  <a:pt x="1178003" y="38719"/>
                  <a:pt x="1205832" y="25466"/>
                  <a:pt x="1241613" y="16190"/>
                </a:cubicBezTo>
                <a:cubicBezTo>
                  <a:pt x="1277394" y="6914"/>
                  <a:pt x="1328415" y="-1700"/>
                  <a:pt x="1368834" y="288"/>
                </a:cubicBezTo>
                <a:cubicBezTo>
                  <a:pt x="1409253" y="2276"/>
                  <a:pt x="1450335" y="15528"/>
                  <a:pt x="1484128" y="28117"/>
                </a:cubicBezTo>
                <a:cubicBezTo>
                  <a:pt x="1517921" y="40706"/>
                  <a:pt x="1547738" y="55947"/>
                  <a:pt x="1571592" y="75825"/>
                </a:cubicBezTo>
                <a:cubicBezTo>
                  <a:pt x="1595446" y="95703"/>
                  <a:pt x="1615324" y="132147"/>
                  <a:pt x="1627251" y="147387"/>
                </a:cubicBezTo>
                <a:cubicBezTo>
                  <a:pt x="1639178" y="162627"/>
                  <a:pt x="1628577" y="175879"/>
                  <a:pt x="1643154" y="167265"/>
                </a:cubicBezTo>
                <a:cubicBezTo>
                  <a:pt x="1657731" y="158651"/>
                  <a:pt x="1681586" y="114919"/>
                  <a:pt x="1714716" y="95703"/>
                </a:cubicBezTo>
                <a:cubicBezTo>
                  <a:pt x="1747846" y="76487"/>
                  <a:pt x="1799529" y="59260"/>
                  <a:pt x="1841936" y="51971"/>
                </a:cubicBezTo>
                <a:cubicBezTo>
                  <a:pt x="1884343" y="44682"/>
                  <a:pt x="1928075" y="43357"/>
                  <a:pt x="1969157" y="51971"/>
                </a:cubicBezTo>
                <a:cubicBezTo>
                  <a:pt x="2010239" y="60585"/>
                  <a:pt x="2053309" y="81126"/>
                  <a:pt x="2088427" y="103655"/>
                </a:cubicBezTo>
                <a:cubicBezTo>
                  <a:pt x="2123545" y="126184"/>
                  <a:pt x="2162639" y="168590"/>
                  <a:pt x="2179867" y="187143"/>
                </a:cubicBezTo>
                <a:cubicBezTo>
                  <a:pt x="2197095" y="205696"/>
                  <a:pt x="2180530" y="217623"/>
                  <a:pt x="2191794" y="214973"/>
                </a:cubicBezTo>
                <a:cubicBezTo>
                  <a:pt x="2203058" y="212323"/>
                  <a:pt x="2222274" y="183168"/>
                  <a:pt x="2247453" y="171241"/>
                </a:cubicBezTo>
                <a:cubicBezTo>
                  <a:pt x="2272632" y="159314"/>
                  <a:pt x="2308413" y="145399"/>
                  <a:pt x="2342869" y="143411"/>
                </a:cubicBezTo>
                <a:cubicBezTo>
                  <a:pt x="2377325" y="141423"/>
                  <a:pt x="2417081" y="148712"/>
                  <a:pt x="2454187" y="159314"/>
                </a:cubicBezTo>
                <a:cubicBezTo>
                  <a:pt x="2491293" y="169916"/>
                  <a:pt x="2537013" y="187806"/>
                  <a:pt x="2565505" y="207022"/>
                </a:cubicBezTo>
                <a:cubicBezTo>
                  <a:pt x="2593997" y="226238"/>
                  <a:pt x="2608575" y="250754"/>
                  <a:pt x="2625140" y="274608"/>
                </a:cubicBezTo>
                <a:cubicBezTo>
                  <a:pt x="2641705" y="298462"/>
                  <a:pt x="2657607" y="332917"/>
                  <a:pt x="2664896" y="350145"/>
                </a:cubicBezTo>
                <a:cubicBezTo>
                  <a:pt x="2672185" y="367373"/>
                  <a:pt x="2656282" y="374662"/>
                  <a:pt x="2668872" y="377975"/>
                </a:cubicBezTo>
                <a:cubicBezTo>
                  <a:pt x="2681462" y="381288"/>
                  <a:pt x="2716580" y="368035"/>
                  <a:pt x="2740434" y="370023"/>
                </a:cubicBezTo>
                <a:cubicBezTo>
                  <a:pt x="2764288" y="372011"/>
                  <a:pt x="2789467" y="381288"/>
                  <a:pt x="2811996" y="389902"/>
                </a:cubicBezTo>
                <a:cubicBezTo>
                  <a:pt x="2834525" y="398516"/>
                  <a:pt x="2855728" y="409117"/>
                  <a:pt x="2875606" y="421707"/>
                </a:cubicBezTo>
                <a:cubicBezTo>
                  <a:pt x="2895484" y="434297"/>
                  <a:pt x="2917350" y="448211"/>
                  <a:pt x="2931265" y="465439"/>
                </a:cubicBezTo>
                <a:cubicBezTo>
                  <a:pt x="2945180" y="482667"/>
                  <a:pt x="2953132" y="507846"/>
                  <a:pt x="2959095" y="525074"/>
                </a:cubicBezTo>
                <a:cubicBezTo>
                  <a:pt x="2965058" y="542302"/>
                  <a:pt x="2955782" y="553566"/>
                  <a:pt x="2967046" y="568806"/>
                </a:cubicBezTo>
                <a:cubicBezTo>
                  <a:pt x="2978310" y="584046"/>
                  <a:pt x="3012104" y="597961"/>
                  <a:pt x="3026681" y="616514"/>
                </a:cubicBezTo>
                <a:cubicBezTo>
                  <a:pt x="3041258" y="635067"/>
                  <a:pt x="3047221" y="637054"/>
                  <a:pt x="3054510" y="680124"/>
                </a:cubicBezTo>
                <a:cubicBezTo>
                  <a:pt x="3061799" y="723194"/>
                  <a:pt x="3061799" y="775540"/>
                  <a:pt x="3070413" y="874931"/>
                </a:cubicBezTo>
                <a:cubicBezTo>
                  <a:pt x="3079027" y="974322"/>
                  <a:pt x="3077702" y="991550"/>
                  <a:pt x="3106194" y="1276472"/>
                </a:cubicBezTo>
                <a:cubicBezTo>
                  <a:pt x="3134686" y="1561394"/>
                  <a:pt x="3207573" y="2261771"/>
                  <a:pt x="3241366" y="2584462"/>
                </a:cubicBezTo>
                <a:cubicBezTo>
                  <a:pt x="3275159" y="2907153"/>
                  <a:pt x="3302989" y="3086057"/>
                  <a:pt x="3308952" y="3212615"/>
                </a:cubicBezTo>
                <a:cubicBezTo>
                  <a:pt x="3314915" y="3339173"/>
                  <a:pt x="3311603" y="3319957"/>
                  <a:pt x="3277147" y="3343811"/>
                </a:cubicBezTo>
                <a:cubicBezTo>
                  <a:pt x="3242691" y="3367665"/>
                  <a:pt x="3210886" y="3352425"/>
                  <a:pt x="3102218" y="3355738"/>
                </a:cubicBezTo>
                <a:cubicBezTo>
                  <a:pt x="2993550" y="3359051"/>
                  <a:pt x="2625140" y="3363689"/>
                  <a:pt x="2625140" y="3363689"/>
                </a:cubicBezTo>
                <a:cubicBezTo>
                  <a:pt x="2138785" y="3361701"/>
                  <a:pt x="592919" y="3708908"/>
                  <a:pt x="184090" y="3343811"/>
                </a:cubicBezTo>
                <a:cubicBezTo>
                  <a:pt x="-224739" y="2978714"/>
                  <a:pt x="175476" y="1658797"/>
                  <a:pt x="172163" y="1173105"/>
                </a:cubicBezTo>
                <a:cubicBezTo>
                  <a:pt x="168850" y="687413"/>
                  <a:pt x="147646" y="558204"/>
                  <a:pt x="156260" y="425682"/>
                </a:cubicBezTo>
                <a:close/>
              </a:path>
            </a:pathLst>
          </a:custGeom>
          <a:solidFill>
            <a:srgbClr val="30EA4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116601B-1191-7CFB-5693-F81A51612B40}"/>
              </a:ext>
            </a:extLst>
          </p:cNvPr>
          <p:cNvSpPr/>
          <p:nvPr/>
        </p:nvSpPr>
        <p:spPr>
          <a:xfrm>
            <a:off x="5956419" y="1772012"/>
            <a:ext cx="2238998" cy="4990744"/>
          </a:xfrm>
          <a:custGeom>
            <a:avLst/>
            <a:gdLst>
              <a:gd name="connsiteX0" fmla="*/ 615297 w 2238998"/>
              <a:gd name="connsiteY0" fmla="*/ 0 h 4990744"/>
              <a:gd name="connsiteX1" fmla="*/ 0 w 2238998"/>
              <a:gd name="connsiteY1" fmla="*/ 401652 h 4990744"/>
              <a:gd name="connsiteX2" fmla="*/ 1008404 w 2238998"/>
              <a:gd name="connsiteY2" fmla="*/ 4990744 h 4990744"/>
              <a:gd name="connsiteX3" fmla="*/ 2238998 w 2238998"/>
              <a:gd name="connsiteY3" fmla="*/ 4289989 h 4990744"/>
              <a:gd name="connsiteX4" fmla="*/ 615297 w 2238998"/>
              <a:gd name="connsiteY4" fmla="*/ 0 h 499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998" h="4990744">
                <a:moveTo>
                  <a:pt x="615297" y="0"/>
                </a:moveTo>
                <a:lnTo>
                  <a:pt x="0" y="401652"/>
                </a:lnTo>
                <a:lnTo>
                  <a:pt x="1008404" y="4990744"/>
                </a:lnTo>
                <a:lnTo>
                  <a:pt x="2238998" y="4289989"/>
                </a:lnTo>
                <a:lnTo>
                  <a:pt x="615297" y="0"/>
                </a:ln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64692-73C9-9204-3277-8A1D83274A61}"/>
              </a:ext>
            </a:extLst>
          </p:cNvPr>
          <p:cNvSpPr/>
          <p:nvPr/>
        </p:nvSpPr>
        <p:spPr>
          <a:xfrm>
            <a:off x="-80967" y="0"/>
            <a:ext cx="2949889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30800-D24F-E170-3759-9EC6FE8AEBD0}"/>
              </a:ext>
            </a:extLst>
          </p:cNvPr>
          <p:cNvSpPr txBox="1"/>
          <p:nvPr/>
        </p:nvSpPr>
        <p:spPr>
          <a:xfrm>
            <a:off x="370232" y="871966"/>
            <a:ext cx="24011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31% 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Of IL high school graduates are Black or Latino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FA9603-69F8-6A27-CEFE-F199F6DEE806}"/>
              </a:ext>
            </a:extLst>
          </p:cNvPr>
          <p:cNvCxnSpPr/>
          <p:nvPr/>
        </p:nvCxnSpPr>
        <p:spPr>
          <a:xfrm flipH="1">
            <a:off x="4693853" y="1932366"/>
            <a:ext cx="216005" cy="496523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E08EAB-E00A-1FA0-FEDD-D02A17D9C7CB}"/>
              </a:ext>
            </a:extLst>
          </p:cNvPr>
          <p:cNvCxnSpPr>
            <a:cxnSpLocks/>
          </p:cNvCxnSpPr>
          <p:nvPr/>
        </p:nvCxnSpPr>
        <p:spPr>
          <a:xfrm flipH="1">
            <a:off x="3881263" y="1780961"/>
            <a:ext cx="668262" cy="510184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31E78C-3D81-48BD-5C1B-12978C28B4FE}"/>
              </a:ext>
            </a:extLst>
          </p:cNvPr>
          <p:cNvCxnSpPr>
            <a:cxnSpLocks/>
          </p:cNvCxnSpPr>
          <p:nvPr/>
        </p:nvCxnSpPr>
        <p:spPr>
          <a:xfrm flipH="1">
            <a:off x="3010814" y="1886079"/>
            <a:ext cx="1143027" cy="501152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97A140-AA7A-3C83-EC3B-3BF14E832203}"/>
              </a:ext>
            </a:extLst>
          </p:cNvPr>
          <p:cNvSpPr/>
          <p:nvPr/>
        </p:nvSpPr>
        <p:spPr>
          <a:xfrm>
            <a:off x="7772969" y="2739812"/>
            <a:ext cx="2144133" cy="4409067"/>
          </a:xfrm>
          <a:custGeom>
            <a:avLst/>
            <a:gdLst>
              <a:gd name="connsiteX0" fmla="*/ 1919671 w 2144133"/>
              <a:gd name="connsiteY0" fmla="*/ 247228 h 4409067"/>
              <a:gd name="connsiteX1" fmla="*/ 1777431 w 2144133"/>
              <a:gd name="connsiteY1" fmla="*/ 257388 h 4409067"/>
              <a:gd name="connsiteX2" fmla="*/ 1640271 w 2144133"/>
              <a:gd name="connsiteY2" fmla="*/ 308188 h 4409067"/>
              <a:gd name="connsiteX3" fmla="*/ 1538671 w 2144133"/>
              <a:gd name="connsiteY3" fmla="*/ 374228 h 4409067"/>
              <a:gd name="connsiteX4" fmla="*/ 1452311 w 2144133"/>
              <a:gd name="connsiteY4" fmla="*/ 470748 h 4409067"/>
              <a:gd name="connsiteX5" fmla="*/ 1416751 w 2144133"/>
              <a:gd name="connsiteY5" fmla="*/ 552028 h 4409067"/>
              <a:gd name="connsiteX6" fmla="*/ 1396431 w 2144133"/>
              <a:gd name="connsiteY6" fmla="*/ 638388 h 4409067"/>
              <a:gd name="connsiteX7" fmla="*/ 1396431 w 2144133"/>
              <a:gd name="connsiteY7" fmla="*/ 704428 h 4409067"/>
              <a:gd name="connsiteX8" fmla="*/ 1325311 w 2144133"/>
              <a:gd name="connsiteY8" fmla="*/ 689188 h 4409067"/>
              <a:gd name="connsiteX9" fmla="*/ 1228791 w 2144133"/>
              <a:gd name="connsiteY9" fmla="*/ 673948 h 4409067"/>
              <a:gd name="connsiteX10" fmla="*/ 1076391 w 2144133"/>
              <a:gd name="connsiteY10" fmla="*/ 694268 h 4409067"/>
              <a:gd name="connsiteX11" fmla="*/ 939231 w 2144133"/>
              <a:gd name="connsiteY11" fmla="*/ 755228 h 4409067"/>
              <a:gd name="connsiteX12" fmla="*/ 832551 w 2144133"/>
              <a:gd name="connsiteY12" fmla="*/ 846668 h 4409067"/>
              <a:gd name="connsiteX13" fmla="*/ 776671 w 2144133"/>
              <a:gd name="connsiteY13" fmla="*/ 922868 h 4409067"/>
              <a:gd name="connsiteX14" fmla="*/ 746191 w 2144133"/>
              <a:gd name="connsiteY14" fmla="*/ 1019388 h 4409067"/>
              <a:gd name="connsiteX15" fmla="*/ 746191 w 2144133"/>
              <a:gd name="connsiteY15" fmla="*/ 1146388 h 4409067"/>
              <a:gd name="connsiteX16" fmla="*/ 756351 w 2144133"/>
              <a:gd name="connsiteY16" fmla="*/ 1247988 h 4409067"/>
              <a:gd name="connsiteX17" fmla="*/ 664911 w 2144133"/>
              <a:gd name="connsiteY17" fmla="*/ 1247988 h 4409067"/>
              <a:gd name="connsiteX18" fmla="*/ 553151 w 2144133"/>
              <a:gd name="connsiteY18" fmla="*/ 1283548 h 4409067"/>
              <a:gd name="connsiteX19" fmla="*/ 466791 w 2144133"/>
              <a:gd name="connsiteY19" fmla="*/ 1329268 h 4409067"/>
              <a:gd name="connsiteX20" fmla="*/ 390591 w 2144133"/>
              <a:gd name="connsiteY20" fmla="*/ 1390228 h 4409067"/>
              <a:gd name="connsiteX21" fmla="*/ 344871 w 2144133"/>
              <a:gd name="connsiteY21" fmla="*/ 1451188 h 4409067"/>
              <a:gd name="connsiteX22" fmla="*/ 309311 w 2144133"/>
              <a:gd name="connsiteY22" fmla="*/ 1527388 h 4409067"/>
              <a:gd name="connsiteX23" fmla="*/ 288991 w 2144133"/>
              <a:gd name="connsiteY23" fmla="*/ 1613748 h 4409067"/>
              <a:gd name="connsiteX24" fmla="*/ 299151 w 2144133"/>
              <a:gd name="connsiteY24" fmla="*/ 1705188 h 4409067"/>
              <a:gd name="connsiteX25" fmla="*/ 248351 w 2144133"/>
              <a:gd name="connsiteY25" fmla="*/ 1730588 h 4409067"/>
              <a:gd name="connsiteX26" fmla="*/ 177231 w 2144133"/>
              <a:gd name="connsiteY26" fmla="*/ 1771228 h 4409067"/>
              <a:gd name="connsiteX27" fmla="*/ 136591 w 2144133"/>
              <a:gd name="connsiteY27" fmla="*/ 1822028 h 4409067"/>
              <a:gd name="connsiteX28" fmla="*/ 80711 w 2144133"/>
              <a:gd name="connsiteY28" fmla="*/ 1888068 h 4409067"/>
              <a:gd name="connsiteX29" fmla="*/ 55311 w 2144133"/>
              <a:gd name="connsiteY29" fmla="*/ 1959188 h 4409067"/>
              <a:gd name="connsiteX30" fmla="*/ 45151 w 2144133"/>
              <a:gd name="connsiteY30" fmla="*/ 2035388 h 4409067"/>
              <a:gd name="connsiteX31" fmla="*/ 50231 w 2144133"/>
              <a:gd name="connsiteY31" fmla="*/ 2076028 h 4409067"/>
              <a:gd name="connsiteX32" fmla="*/ 14671 w 2144133"/>
              <a:gd name="connsiteY32" fmla="*/ 2101428 h 4409067"/>
              <a:gd name="connsiteX33" fmla="*/ 4511 w 2144133"/>
              <a:gd name="connsiteY33" fmla="*/ 2182708 h 4409067"/>
              <a:gd name="connsiteX34" fmla="*/ 85791 w 2144133"/>
              <a:gd name="connsiteY34" fmla="*/ 2446868 h 4409067"/>
              <a:gd name="connsiteX35" fmla="*/ 314391 w 2144133"/>
              <a:gd name="connsiteY35" fmla="*/ 3061548 h 4409067"/>
              <a:gd name="connsiteX36" fmla="*/ 451551 w 2144133"/>
              <a:gd name="connsiteY36" fmla="*/ 3417148 h 4409067"/>
              <a:gd name="connsiteX37" fmla="*/ 532831 w 2144133"/>
              <a:gd name="connsiteY37" fmla="*/ 3508588 h 4409067"/>
              <a:gd name="connsiteX38" fmla="*/ 614111 w 2144133"/>
              <a:gd name="connsiteY38" fmla="*/ 3544148 h 4409067"/>
              <a:gd name="connsiteX39" fmla="*/ 695391 w 2144133"/>
              <a:gd name="connsiteY39" fmla="*/ 3554308 h 4409067"/>
              <a:gd name="connsiteX40" fmla="*/ 680151 w 2144133"/>
              <a:gd name="connsiteY40" fmla="*/ 3671148 h 4409067"/>
              <a:gd name="connsiteX41" fmla="*/ 669991 w 2144133"/>
              <a:gd name="connsiteY41" fmla="*/ 3894668 h 4409067"/>
              <a:gd name="connsiteX42" fmla="*/ 730951 w 2144133"/>
              <a:gd name="connsiteY42" fmla="*/ 4194388 h 4409067"/>
              <a:gd name="connsiteX43" fmla="*/ 888431 w 2144133"/>
              <a:gd name="connsiteY43" fmla="*/ 4377268 h 4409067"/>
              <a:gd name="connsiteX44" fmla="*/ 1426911 w 2144133"/>
              <a:gd name="connsiteY44" fmla="*/ 4402668 h 4409067"/>
              <a:gd name="connsiteX45" fmla="*/ 2036511 w 2144133"/>
              <a:gd name="connsiteY45" fmla="*/ 4306148 h 4409067"/>
              <a:gd name="connsiteX46" fmla="*/ 2133031 w 2144133"/>
              <a:gd name="connsiteY46" fmla="*/ 3600028 h 4409067"/>
              <a:gd name="connsiteX47" fmla="*/ 1919671 w 2144133"/>
              <a:gd name="connsiteY47" fmla="*/ 247228 h 440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144133" h="4409067">
                <a:moveTo>
                  <a:pt x="1919671" y="247228"/>
                </a:moveTo>
                <a:cubicBezTo>
                  <a:pt x="1860404" y="-309878"/>
                  <a:pt x="1823998" y="247228"/>
                  <a:pt x="1777431" y="257388"/>
                </a:cubicBezTo>
                <a:cubicBezTo>
                  <a:pt x="1730864" y="267548"/>
                  <a:pt x="1680064" y="288715"/>
                  <a:pt x="1640271" y="308188"/>
                </a:cubicBezTo>
                <a:cubicBezTo>
                  <a:pt x="1600478" y="327661"/>
                  <a:pt x="1569998" y="347135"/>
                  <a:pt x="1538671" y="374228"/>
                </a:cubicBezTo>
                <a:cubicBezTo>
                  <a:pt x="1507344" y="401321"/>
                  <a:pt x="1472631" y="441115"/>
                  <a:pt x="1452311" y="470748"/>
                </a:cubicBezTo>
                <a:cubicBezTo>
                  <a:pt x="1431991" y="500381"/>
                  <a:pt x="1426064" y="524088"/>
                  <a:pt x="1416751" y="552028"/>
                </a:cubicBezTo>
                <a:cubicBezTo>
                  <a:pt x="1407438" y="579968"/>
                  <a:pt x="1399818" y="612988"/>
                  <a:pt x="1396431" y="638388"/>
                </a:cubicBezTo>
                <a:cubicBezTo>
                  <a:pt x="1393044" y="663788"/>
                  <a:pt x="1408284" y="695961"/>
                  <a:pt x="1396431" y="704428"/>
                </a:cubicBezTo>
                <a:cubicBezTo>
                  <a:pt x="1384578" y="712895"/>
                  <a:pt x="1325311" y="689188"/>
                  <a:pt x="1325311" y="689188"/>
                </a:cubicBezTo>
                <a:cubicBezTo>
                  <a:pt x="1297371" y="684108"/>
                  <a:pt x="1270278" y="673101"/>
                  <a:pt x="1228791" y="673948"/>
                </a:cubicBezTo>
                <a:cubicBezTo>
                  <a:pt x="1187304" y="674795"/>
                  <a:pt x="1124651" y="680721"/>
                  <a:pt x="1076391" y="694268"/>
                </a:cubicBezTo>
                <a:cubicBezTo>
                  <a:pt x="1028131" y="707815"/>
                  <a:pt x="979871" y="729828"/>
                  <a:pt x="939231" y="755228"/>
                </a:cubicBezTo>
                <a:cubicBezTo>
                  <a:pt x="898591" y="780628"/>
                  <a:pt x="859644" y="818728"/>
                  <a:pt x="832551" y="846668"/>
                </a:cubicBezTo>
                <a:cubicBezTo>
                  <a:pt x="805458" y="874608"/>
                  <a:pt x="791064" y="894081"/>
                  <a:pt x="776671" y="922868"/>
                </a:cubicBezTo>
                <a:cubicBezTo>
                  <a:pt x="762278" y="951655"/>
                  <a:pt x="751271" y="982135"/>
                  <a:pt x="746191" y="1019388"/>
                </a:cubicBezTo>
                <a:cubicBezTo>
                  <a:pt x="741111" y="1056641"/>
                  <a:pt x="744498" y="1108288"/>
                  <a:pt x="746191" y="1146388"/>
                </a:cubicBezTo>
                <a:cubicBezTo>
                  <a:pt x="747884" y="1184488"/>
                  <a:pt x="769898" y="1231055"/>
                  <a:pt x="756351" y="1247988"/>
                </a:cubicBezTo>
                <a:cubicBezTo>
                  <a:pt x="742804" y="1264921"/>
                  <a:pt x="698778" y="1242061"/>
                  <a:pt x="664911" y="1247988"/>
                </a:cubicBezTo>
                <a:cubicBezTo>
                  <a:pt x="631044" y="1253915"/>
                  <a:pt x="586171" y="1270001"/>
                  <a:pt x="553151" y="1283548"/>
                </a:cubicBezTo>
                <a:cubicBezTo>
                  <a:pt x="520131" y="1297095"/>
                  <a:pt x="493884" y="1311488"/>
                  <a:pt x="466791" y="1329268"/>
                </a:cubicBezTo>
                <a:cubicBezTo>
                  <a:pt x="439698" y="1347048"/>
                  <a:pt x="410911" y="1369908"/>
                  <a:pt x="390591" y="1390228"/>
                </a:cubicBezTo>
                <a:cubicBezTo>
                  <a:pt x="370271" y="1410548"/>
                  <a:pt x="358418" y="1428328"/>
                  <a:pt x="344871" y="1451188"/>
                </a:cubicBezTo>
                <a:cubicBezTo>
                  <a:pt x="331324" y="1474048"/>
                  <a:pt x="318624" y="1500295"/>
                  <a:pt x="309311" y="1527388"/>
                </a:cubicBezTo>
                <a:cubicBezTo>
                  <a:pt x="299998" y="1554481"/>
                  <a:pt x="290684" y="1584115"/>
                  <a:pt x="288991" y="1613748"/>
                </a:cubicBezTo>
                <a:cubicBezTo>
                  <a:pt x="287298" y="1643381"/>
                  <a:pt x="305924" y="1685715"/>
                  <a:pt x="299151" y="1705188"/>
                </a:cubicBezTo>
                <a:cubicBezTo>
                  <a:pt x="292378" y="1724661"/>
                  <a:pt x="268671" y="1719581"/>
                  <a:pt x="248351" y="1730588"/>
                </a:cubicBezTo>
                <a:cubicBezTo>
                  <a:pt x="228031" y="1741595"/>
                  <a:pt x="195858" y="1755988"/>
                  <a:pt x="177231" y="1771228"/>
                </a:cubicBezTo>
                <a:cubicBezTo>
                  <a:pt x="158604" y="1786468"/>
                  <a:pt x="152678" y="1802555"/>
                  <a:pt x="136591" y="1822028"/>
                </a:cubicBezTo>
                <a:cubicBezTo>
                  <a:pt x="120504" y="1841501"/>
                  <a:pt x="94258" y="1865208"/>
                  <a:pt x="80711" y="1888068"/>
                </a:cubicBezTo>
                <a:cubicBezTo>
                  <a:pt x="67164" y="1910928"/>
                  <a:pt x="61238" y="1934635"/>
                  <a:pt x="55311" y="1959188"/>
                </a:cubicBezTo>
                <a:cubicBezTo>
                  <a:pt x="49384" y="1983741"/>
                  <a:pt x="45998" y="2015915"/>
                  <a:pt x="45151" y="2035388"/>
                </a:cubicBezTo>
                <a:cubicBezTo>
                  <a:pt x="44304" y="2054861"/>
                  <a:pt x="55311" y="2065021"/>
                  <a:pt x="50231" y="2076028"/>
                </a:cubicBezTo>
                <a:cubicBezTo>
                  <a:pt x="45151" y="2087035"/>
                  <a:pt x="22291" y="2083648"/>
                  <a:pt x="14671" y="2101428"/>
                </a:cubicBezTo>
                <a:cubicBezTo>
                  <a:pt x="7051" y="2119208"/>
                  <a:pt x="-7342" y="2125135"/>
                  <a:pt x="4511" y="2182708"/>
                </a:cubicBezTo>
                <a:cubicBezTo>
                  <a:pt x="16364" y="2240281"/>
                  <a:pt x="34144" y="2300395"/>
                  <a:pt x="85791" y="2446868"/>
                </a:cubicBezTo>
                <a:cubicBezTo>
                  <a:pt x="137438" y="2593341"/>
                  <a:pt x="253431" y="2899835"/>
                  <a:pt x="314391" y="3061548"/>
                </a:cubicBezTo>
                <a:cubicBezTo>
                  <a:pt x="375351" y="3223261"/>
                  <a:pt x="415144" y="3342641"/>
                  <a:pt x="451551" y="3417148"/>
                </a:cubicBezTo>
                <a:cubicBezTo>
                  <a:pt x="487958" y="3491655"/>
                  <a:pt x="505738" y="3487421"/>
                  <a:pt x="532831" y="3508588"/>
                </a:cubicBezTo>
                <a:cubicBezTo>
                  <a:pt x="559924" y="3529755"/>
                  <a:pt x="587018" y="3536528"/>
                  <a:pt x="614111" y="3544148"/>
                </a:cubicBezTo>
                <a:cubicBezTo>
                  <a:pt x="641204" y="3551768"/>
                  <a:pt x="684384" y="3533141"/>
                  <a:pt x="695391" y="3554308"/>
                </a:cubicBezTo>
                <a:cubicBezTo>
                  <a:pt x="706398" y="3575475"/>
                  <a:pt x="684384" y="3614421"/>
                  <a:pt x="680151" y="3671148"/>
                </a:cubicBezTo>
                <a:cubicBezTo>
                  <a:pt x="675918" y="3727875"/>
                  <a:pt x="661524" y="3807461"/>
                  <a:pt x="669991" y="3894668"/>
                </a:cubicBezTo>
                <a:cubicBezTo>
                  <a:pt x="678458" y="3981875"/>
                  <a:pt x="694544" y="4113955"/>
                  <a:pt x="730951" y="4194388"/>
                </a:cubicBezTo>
                <a:cubicBezTo>
                  <a:pt x="767358" y="4274821"/>
                  <a:pt x="772438" y="4342555"/>
                  <a:pt x="888431" y="4377268"/>
                </a:cubicBezTo>
                <a:cubicBezTo>
                  <a:pt x="1004424" y="4411981"/>
                  <a:pt x="1235564" y="4414521"/>
                  <a:pt x="1426911" y="4402668"/>
                </a:cubicBezTo>
                <a:cubicBezTo>
                  <a:pt x="1618258" y="4390815"/>
                  <a:pt x="1918824" y="4439921"/>
                  <a:pt x="2036511" y="4306148"/>
                </a:cubicBezTo>
                <a:cubicBezTo>
                  <a:pt x="2154198" y="4172375"/>
                  <a:pt x="2155044" y="4276515"/>
                  <a:pt x="2133031" y="3600028"/>
                </a:cubicBezTo>
                <a:cubicBezTo>
                  <a:pt x="2111018" y="2923541"/>
                  <a:pt x="1978938" y="804334"/>
                  <a:pt x="1919671" y="247228"/>
                </a:cubicBezTo>
                <a:close/>
              </a:path>
            </a:pathLst>
          </a:cu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CB2E596-4AB4-1DF2-5443-FEFE8F7243A7}"/>
              </a:ext>
            </a:extLst>
          </p:cNvPr>
          <p:cNvCxnSpPr>
            <a:cxnSpLocks/>
          </p:cNvCxnSpPr>
          <p:nvPr/>
        </p:nvCxnSpPr>
        <p:spPr>
          <a:xfrm>
            <a:off x="7077334" y="599772"/>
            <a:ext cx="4085966" cy="559147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42EA78-B95F-8E42-054E-0A1317F2050F}"/>
              </a:ext>
            </a:extLst>
          </p:cNvPr>
          <p:cNvCxnSpPr>
            <a:cxnSpLocks/>
          </p:cNvCxnSpPr>
          <p:nvPr/>
        </p:nvCxnSpPr>
        <p:spPr>
          <a:xfrm>
            <a:off x="7437080" y="450220"/>
            <a:ext cx="3097570" cy="326453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0F456F-8B1E-900E-F44E-1AD9983C5FF9}"/>
              </a:ext>
            </a:extLst>
          </p:cNvPr>
          <p:cNvCxnSpPr>
            <a:cxnSpLocks/>
          </p:cNvCxnSpPr>
          <p:nvPr/>
        </p:nvCxnSpPr>
        <p:spPr>
          <a:xfrm>
            <a:off x="6775827" y="939552"/>
            <a:ext cx="3549273" cy="5994648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F89A9-1C71-9ACF-B0B5-889D06BCE276}"/>
              </a:ext>
            </a:extLst>
          </p:cNvPr>
          <p:cNvSpPr/>
          <p:nvPr/>
        </p:nvSpPr>
        <p:spPr>
          <a:xfrm>
            <a:off x="9593702" y="0"/>
            <a:ext cx="3007191" cy="7007552"/>
          </a:xfrm>
          <a:prstGeom prst="rect">
            <a:avLst/>
          </a:prstGeom>
          <a:solidFill>
            <a:srgbClr val="EAD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6B9F78-4A54-BF61-F4C8-026A1F94BF43}"/>
              </a:ext>
            </a:extLst>
          </p:cNvPr>
          <p:cNvSpPr txBox="1"/>
          <p:nvPr/>
        </p:nvSpPr>
        <p:spPr>
          <a:xfrm>
            <a:off x="9988274" y="3881686"/>
            <a:ext cx="21441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055780"/>
                </a:solidFill>
                <a:latin typeface="Bauer Bodoni Std Black" panose="02070903080706020303" pitchFamily="18" charset="0"/>
              </a:rPr>
              <a:t>22%</a:t>
            </a: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of college graduates in computing</a:t>
            </a:r>
            <a:endParaRPr lang="en-US" altLang="zh-CN" sz="6000" dirty="0">
              <a:solidFill>
                <a:srgbClr val="055780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0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600" dirty="0">
              <a:latin typeface="Bauer Bodoni Std Black" panose="02070903080706020303" pitchFamily="18" charset="0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091A8C65-81A9-EF57-3D52-03C36C003DE8}"/>
              </a:ext>
            </a:extLst>
          </p:cNvPr>
          <p:cNvGraphicFramePr>
            <a:graphicFrameLocks noGrp="1"/>
          </p:cNvGraphicFramePr>
          <p:nvPr/>
        </p:nvGraphicFramePr>
        <p:xfrm>
          <a:off x="-92106" y="7867503"/>
          <a:ext cx="3966194" cy="22408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1292">
                  <a:extLst>
                    <a:ext uri="{9D8B030D-6E8A-4147-A177-3AD203B41FA5}">
                      <a16:colId xmlns:a16="http://schemas.microsoft.com/office/drawing/2014/main" val="4090292215"/>
                    </a:ext>
                  </a:extLst>
                </a:gridCol>
                <a:gridCol w="412398">
                  <a:extLst>
                    <a:ext uri="{9D8B030D-6E8A-4147-A177-3AD203B41FA5}">
                      <a16:colId xmlns:a16="http://schemas.microsoft.com/office/drawing/2014/main" val="2347825034"/>
                    </a:ext>
                  </a:extLst>
                </a:gridCol>
                <a:gridCol w="1757175">
                  <a:extLst>
                    <a:ext uri="{9D8B030D-6E8A-4147-A177-3AD203B41FA5}">
                      <a16:colId xmlns:a16="http://schemas.microsoft.com/office/drawing/2014/main" val="1472293396"/>
                    </a:ext>
                  </a:extLst>
                </a:gridCol>
                <a:gridCol w="444673">
                  <a:extLst>
                    <a:ext uri="{9D8B030D-6E8A-4147-A177-3AD203B41FA5}">
                      <a16:colId xmlns:a16="http://schemas.microsoft.com/office/drawing/2014/main" val="3914689295"/>
                    </a:ext>
                  </a:extLst>
                </a:gridCol>
                <a:gridCol w="595287">
                  <a:extLst>
                    <a:ext uri="{9D8B030D-6E8A-4147-A177-3AD203B41FA5}">
                      <a16:colId xmlns:a16="http://schemas.microsoft.com/office/drawing/2014/main" val="2108708373"/>
                    </a:ext>
                  </a:extLst>
                </a:gridCol>
                <a:gridCol w="265369">
                  <a:extLst>
                    <a:ext uri="{9D8B030D-6E8A-4147-A177-3AD203B41FA5}">
                      <a16:colId xmlns:a16="http://schemas.microsoft.com/office/drawing/2014/main" val="1545034911"/>
                    </a:ext>
                  </a:extLst>
                </a:gridCol>
              </a:tblGrid>
              <a:tr h="373478">
                <a:tc gridSpan="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 dirty="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424792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Race/Ethnic group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Population Size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Percent of Students that immediately enrolled into college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Where we are at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Gap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719278073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Black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24399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8003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4929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368749709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Hispanic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37382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9981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9831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936561014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White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76460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44%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33489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458797689"/>
                  </a:ext>
                </a:extLst>
              </a:tr>
              <a:tr h="37347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Asian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7813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62%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700" u="none" strike="noStrike" kern="120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4860</a:t>
                      </a: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700" u="none" strike="noStrike" kern="1200" dirty="0">
                        <a:solidFill>
                          <a:schemeClr val="tx2"/>
                        </a:solidFill>
                        <a:effectLst/>
                        <a:latin typeface="ITC Officina Sans Std Book" panose="020B050604020302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491" marR="9491" marT="9491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700" u="none" strike="noStrike" kern="1200" dirty="0">
                          <a:solidFill>
                            <a:schemeClr val="tx2"/>
                          </a:solidFill>
                          <a:effectLst/>
                          <a:latin typeface="ITC Officina Sans Std Book" panose="020B050604020302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</a:t>
                      </a:r>
                    </a:p>
                  </a:txBody>
                  <a:tcPr marL="9491" marR="9491" marT="9491" marB="0" anchor="ctr"/>
                </a:tc>
                <a:extLst>
                  <a:ext uri="{0D108BD9-81ED-4DB2-BD59-A6C34878D82A}">
                    <a16:rowId xmlns:a16="http://schemas.microsoft.com/office/drawing/2014/main" val="3046747105"/>
                  </a:ext>
                </a:extLst>
              </a:tr>
            </a:tbl>
          </a:graphicData>
        </a:graphic>
      </p:graphicFrame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77FDCB4-1B04-1F3D-7CD2-7D57E4755372}"/>
              </a:ext>
            </a:extLst>
          </p:cNvPr>
          <p:cNvSpPr/>
          <p:nvPr/>
        </p:nvSpPr>
        <p:spPr>
          <a:xfrm>
            <a:off x="5524500" y="2537460"/>
            <a:ext cx="1173480" cy="4792980"/>
          </a:xfrm>
          <a:custGeom>
            <a:avLst/>
            <a:gdLst>
              <a:gd name="connsiteX0" fmla="*/ 0 w 1173480"/>
              <a:gd name="connsiteY0" fmla="*/ 0 h 4792980"/>
              <a:gd name="connsiteX1" fmla="*/ 472440 w 1173480"/>
              <a:gd name="connsiteY1" fmla="*/ 167640 h 4792980"/>
              <a:gd name="connsiteX2" fmla="*/ 1173480 w 1173480"/>
              <a:gd name="connsiteY2" fmla="*/ 4792980 h 4792980"/>
              <a:gd name="connsiteX3" fmla="*/ 419100 w 1173480"/>
              <a:gd name="connsiteY3" fmla="*/ 4632960 h 4792980"/>
              <a:gd name="connsiteX4" fmla="*/ 0 w 1173480"/>
              <a:gd name="connsiteY4" fmla="*/ 0 h 479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480" h="4792980">
                <a:moveTo>
                  <a:pt x="0" y="0"/>
                </a:moveTo>
                <a:lnTo>
                  <a:pt x="472440" y="167640"/>
                </a:lnTo>
                <a:lnTo>
                  <a:pt x="1173480" y="4792980"/>
                </a:lnTo>
                <a:lnTo>
                  <a:pt x="419100" y="4632960"/>
                </a:lnTo>
                <a:lnTo>
                  <a:pt x="0" y="0"/>
                </a:lnTo>
                <a:close/>
              </a:path>
            </a:pathLst>
          </a:custGeom>
          <a:solidFill>
            <a:srgbClr val="30EA4B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5F4FE0-E573-7F1C-296C-38102854B6D9}"/>
              </a:ext>
            </a:extLst>
          </p:cNvPr>
          <p:cNvSpPr txBox="1"/>
          <p:nvPr/>
        </p:nvSpPr>
        <p:spPr>
          <a:xfrm>
            <a:off x="5432440" y="2621280"/>
            <a:ext cx="874901" cy="954107"/>
          </a:xfrm>
          <a:prstGeom prst="rect">
            <a:avLst/>
          </a:prstGeom>
          <a:noFill/>
          <a:scene3d>
            <a:camera prst="orthographicFront">
              <a:rot lat="1491046" lon="2719390" rev="21237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Bahnschrift SemiLight Condensed" panose="020B0502040204020203" pitchFamily="34" charset="0"/>
              </a:defRPr>
            </a:lvl1pPr>
          </a:lstStyle>
          <a:p>
            <a:r>
              <a:rPr lang="en-US" altLang="zh-CN" dirty="0"/>
              <a:t>56,333</a:t>
            </a:r>
          </a:p>
          <a:p>
            <a:r>
              <a:rPr lang="en-US" altLang="zh-CN" sz="1200" dirty="0"/>
              <a:t>graduated from high school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78FF50-344A-4C1B-9DD8-FD7EFE1863F9}"/>
              </a:ext>
            </a:extLst>
          </p:cNvPr>
          <p:cNvCxnSpPr>
            <a:cxnSpLocks/>
          </p:cNvCxnSpPr>
          <p:nvPr/>
        </p:nvCxnSpPr>
        <p:spPr>
          <a:xfrm>
            <a:off x="5688745" y="4332210"/>
            <a:ext cx="578209" cy="21853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00B6224-4B52-DB6D-5AD2-03B6485B74B4}"/>
              </a:ext>
            </a:extLst>
          </p:cNvPr>
          <p:cNvSpPr txBox="1"/>
          <p:nvPr/>
        </p:nvSpPr>
        <p:spPr>
          <a:xfrm>
            <a:off x="5625929" y="4451073"/>
            <a:ext cx="1001518" cy="830997"/>
          </a:xfrm>
          <a:prstGeom prst="rect">
            <a:avLst/>
          </a:prstGeom>
          <a:noFill/>
          <a:scene3d>
            <a:camera prst="orthographicFront">
              <a:rot lat="1491046" lon="2719390" rev="21237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Bahnschrift SemiLight Condensed" panose="020B0502040204020203" pitchFamily="34" charset="0"/>
              </a:defRPr>
            </a:lvl1pPr>
          </a:lstStyle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17,984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altLang="zh-CN" sz="1200" dirty="0">
                <a:solidFill>
                  <a:schemeClr val="bg1"/>
                </a:solidFill>
              </a:rPr>
              <a:t>Black and Latino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CC3F89B-CA8A-620D-3159-D83EEF041B37}"/>
              </a:ext>
            </a:extLst>
          </p:cNvPr>
          <p:cNvCxnSpPr>
            <a:cxnSpLocks/>
            <a:stCxn id="52" idx="0"/>
            <a:endCxn id="52" idx="1"/>
          </p:cNvCxnSpPr>
          <p:nvPr/>
        </p:nvCxnSpPr>
        <p:spPr>
          <a:xfrm>
            <a:off x="5524500" y="2537460"/>
            <a:ext cx="472440" cy="16764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1FDE9EA-C898-1A6E-848C-83CB2E18A4B2}"/>
              </a:ext>
            </a:extLst>
          </p:cNvPr>
          <p:cNvSpPr txBox="1"/>
          <p:nvPr/>
        </p:nvSpPr>
        <p:spPr>
          <a:xfrm>
            <a:off x="5865388" y="1756720"/>
            <a:ext cx="863488" cy="1046440"/>
          </a:xfrm>
          <a:prstGeom prst="rect">
            <a:avLst/>
          </a:prstGeom>
          <a:noFill/>
          <a:scene3d>
            <a:camera prst="isometricOffAxis1Right">
              <a:rot lat="3531468" lon="20557057" rev="992588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1600">
                <a:latin typeface="Bahnschrift SemiLight Condensed" panose="020B0502040204020203" pitchFamily="34" charset="0"/>
              </a:defRPr>
            </a:lvl1pPr>
          </a:lstStyle>
          <a:p>
            <a:r>
              <a:rPr lang="en-US" altLang="zh-CN" sz="2000" dirty="0">
                <a:solidFill>
                  <a:schemeClr val="bg1"/>
                </a:solidFill>
              </a:rPr>
              <a:t>2,972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1400" dirty="0">
                <a:solidFill>
                  <a:schemeClr val="bg1"/>
                </a:solidFill>
              </a:rPr>
              <a:t>graduated in computing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7AD38B-0C2D-38EE-95DB-AFC04617E053}"/>
              </a:ext>
            </a:extLst>
          </p:cNvPr>
          <p:cNvSpPr txBox="1"/>
          <p:nvPr/>
        </p:nvSpPr>
        <p:spPr>
          <a:xfrm rot="21364684">
            <a:off x="6367106" y="5281238"/>
            <a:ext cx="1648594" cy="615553"/>
          </a:xfrm>
          <a:prstGeom prst="rect">
            <a:avLst/>
          </a:prstGeom>
          <a:noFill/>
          <a:scene3d>
            <a:camera prst="isometricOffAxis1Right">
              <a:rot lat="2620464" lon="20356405" rev="706012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647</a:t>
            </a:r>
            <a:r>
              <a:rPr lang="en-US" altLang="zh-CN" sz="16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</a:p>
          <a:p>
            <a:pPr algn="r"/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Black and Latino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349451-A0EB-130A-64F4-1DAB67101061}"/>
              </a:ext>
            </a:extLst>
          </p:cNvPr>
          <p:cNvCxnSpPr>
            <a:cxnSpLocks/>
            <a:endCxn id="10" idx="33"/>
          </p:cNvCxnSpPr>
          <p:nvPr/>
        </p:nvCxnSpPr>
        <p:spPr>
          <a:xfrm flipV="1">
            <a:off x="6718478" y="4922520"/>
            <a:ext cx="1059002" cy="621779"/>
          </a:xfrm>
          <a:prstGeom prst="line">
            <a:avLst/>
          </a:prstGeom>
          <a:ln w="1587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A6E236-DAF9-B84C-F2A6-BE2C8571F34A}"/>
              </a:ext>
            </a:extLst>
          </p:cNvPr>
          <p:cNvCxnSpPr>
            <a:cxnSpLocks/>
            <a:stCxn id="67" idx="1"/>
            <a:endCxn id="67" idx="0"/>
          </p:cNvCxnSpPr>
          <p:nvPr/>
        </p:nvCxnSpPr>
        <p:spPr>
          <a:xfrm flipV="1">
            <a:off x="5956419" y="1772012"/>
            <a:ext cx="615297" cy="40165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218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1E39A08-B77E-F04D-9CCA-D4EFF844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83714" y="-1144858"/>
            <a:ext cx="6225678" cy="9338518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  <a:gd name="connsiteX4" fmla="*/ 0 w 4572000"/>
              <a:gd name="connsiteY4" fmla="*/ 0 h 6858000"/>
              <a:gd name="connsiteX5" fmla="*/ 2299436 w 4572000"/>
              <a:gd name="connsiteY5" fmla="*/ 1881195 h 6858000"/>
              <a:gd name="connsiteX6" fmla="*/ 2078324 w 4572000"/>
              <a:gd name="connsiteY6" fmla="*/ 1895958 h 6858000"/>
              <a:gd name="connsiteX7" fmla="*/ 1691104 w 4572000"/>
              <a:gd name="connsiteY7" fmla="*/ 2011134 h 6858000"/>
              <a:gd name="connsiteX8" fmla="*/ 1298017 w 4572000"/>
              <a:gd name="connsiteY8" fmla="*/ 2261008 h 6858000"/>
              <a:gd name="connsiteX9" fmla="*/ 1063338 w 4572000"/>
              <a:gd name="connsiteY9" fmla="*/ 2571397 h 6858000"/>
              <a:gd name="connsiteX10" fmla="*/ 985112 w 4572000"/>
              <a:gd name="connsiteY10" fmla="*/ 2909116 h 6858000"/>
              <a:gd name="connsiteX11" fmla="*/ 1125919 w 4572000"/>
              <a:gd name="connsiteY11" fmla="*/ 3217554 h 6858000"/>
              <a:gd name="connsiteX12" fmla="*/ 1370376 w 4572000"/>
              <a:gd name="connsiteY12" fmla="*/ 3309304 h 6858000"/>
              <a:gd name="connsiteX13" fmla="*/ 1681325 w 4572000"/>
              <a:gd name="connsiteY13" fmla="*/ 3184367 h 6858000"/>
              <a:gd name="connsiteX14" fmla="*/ 1957073 w 4572000"/>
              <a:gd name="connsiteY14" fmla="*/ 2996962 h 6858000"/>
              <a:gd name="connsiteX15" fmla="*/ 2232821 w 4572000"/>
              <a:gd name="connsiteY15" fmla="*/ 2903260 h 6858000"/>
              <a:gd name="connsiteX16" fmla="*/ 2406874 w 4572000"/>
              <a:gd name="connsiteY16" fmla="*/ 2901308 h 6858000"/>
              <a:gd name="connsiteX17" fmla="*/ 2686533 w 4572000"/>
              <a:gd name="connsiteY17" fmla="*/ 2998915 h 6858000"/>
              <a:gd name="connsiteX18" fmla="*/ 2966192 w 4572000"/>
              <a:gd name="connsiteY18" fmla="*/ 3178511 h 6858000"/>
              <a:gd name="connsiteX19" fmla="*/ 3275186 w 4572000"/>
              <a:gd name="connsiteY19" fmla="*/ 3293687 h 6858000"/>
              <a:gd name="connsiteX20" fmla="*/ 3515732 w 4572000"/>
              <a:gd name="connsiteY20" fmla="*/ 3192176 h 6858000"/>
              <a:gd name="connsiteX21" fmla="*/ 3642849 w 4572000"/>
              <a:gd name="connsiteY21" fmla="*/ 2914973 h 6858000"/>
              <a:gd name="connsiteX22" fmla="*/ 3548978 w 4572000"/>
              <a:gd name="connsiteY22" fmla="*/ 2528450 h 6858000"/>
              <a:gd name="connsiteX23" fmla="*/ 3316255 w 4572000"/>
              <a:gd name="connsiteY23" fmla="*/ 2241486 h 6858000"/>
              <a:gd name="connsiteX24" fmla="*/ 2923168 w 4572000"/>
              <a:gd name="connsiteY24" fmla="*/ 1999422 h 6858000"/>
              <a:gd name="connsiteX25" fmla="*/ 2522258 w 4572000"/>
              <a:gd name="connsiteY25" fmla="*/ 1894006 h 6858000"/>
              <a:gd name="connsiteX26" fmla="*/ 2299436 w 4572000"/>
              <a:gd name="connsiteY26" fmla="*/ 1881195 h 6858000"/>
              <a:gd name="connsiteX27" fmla="*/ 3256264 w 4572000"/>
              <a:gd name="connsiteY27" fmla="*/ 3520122 h 6858000"/>
              <a:gd name="connsiteX28" fmla="*/ 2945314 w 4572000"/>
              <a:gd name="connsiteY28" fmla="*/ 3645059 h 6858000"/>
              <a:gd name="connsiteX29" fmla="*/ 2669567 w 4572000"/>
              <a:gd name="connsiteY29" fmla="*/ 3832464 h 6858000"/>
              <a:gd name="connsiteX30" fmla="*/ 2393819 w 4572000"/>
              <a:gd name="connsiteY30" fmla="*/ 3926166 h 6858000"/>
              <a:gd name="connsiteX31" fmla="*/ 2219766 w 4572000"/>
              <a:gd name="connsiteY31" fmla="*/ 3928119 h 6858000"/>
              <a:gd name="connsiteX32" fmla="*/ 1940107 w 4572000"/>
              <a:gd name="connsiteY32" fmla="*/ 3830512 h 6858000"/>
              <a:gd name="connsiteX33" fmla="*/ 1660448 w 4572000"/>
              <a:gd name="connsiteY33" fmla="*/ 3650915 h 6858000"/>
              <a:gd name="connsiteX34" fmla="*/ 1351454 w 4572000"/>
              <a:gd name="connsiteY34" fmla="*/ 3535739 h 6858000"/>
              <a:gd name="connsiteX35" fmla="*/ 1110908 w 4572000"/>
              <a:gd name="connsiteY35" fmla="*/ 3637250 h 6858000"/>
              <a:gd name="connsiteX36" fmla="*/ 983790 w 4572000"/>
              <a:gd name="connsiteY36" fmla="*/ 3914454 h 6858000"/>
              <a:gd name="connsiteX37" fmla="*/ 1077662 w 4572000"/>
              <a:gd name="connsiteY37" fmla="*/ 4300976 h 6858000"/>
              <a:gd name="connsiteX38" fmla="*/ 1310385 w 4572000"/>
              <a:gd name="connsiteY38" fmla="*/ 4587940 h 6858000"/>
              <a:gd name="connsiteX39" fmla="*/ 1703472 w 4572000"/>
              <a:gd name="connsiteY39" fmla="*/ 4830005 h 6858000"/>
              <a:gd name="connsiteX40" fmla="*/ 2104382 w 4572000"/>
              <a:gd name="connsiteY40" fmla="*/ 4935420 h 6858000"/>
              <a:gd name="connsiteX41" fmla="*/ 2548316 w 4572000"/>
              <a:gd name="connsiteY41" fmla="*/ 4933468 h 6858000"/>
              <a:gd name="connsiteX42" fmla="*/ 2935536 w 4572000"/>
              <a:gd name="connsiteY42" fmla="*/ 4818292 h 6858000"/>
              <a:gd name="connsiteX43" fmla="*/ 3328623 w 4572000"/>
              <a:gd name="connsiteY43" fmla="*/ 4568419 h 6858000"/>
              <a:gd name="connsiteX44" fmla="*/ 3563302 w 4572000"/>
              <a:gd name="connsiteY44" fmla="*/ 4258029 h 6858000"/>
              <a:gd name="connsiteX45" fmla="*/ 3641528 w 4572000"/>
              <a:gd name="connsiteY45" fmla="*/ 3920310 h 6858000"/>
              <a:gd name="connsiteX46" fmla="*/ 3500721 w 4572000"/>
              <a:gd name="connsiteY46" fmla="*/ 3611873 h 6858000"/>
              <a:gd name="connsiteX47" fmla="*/ 3256264 w 4572000"/>
              <a:gd name="connsiteY47" fmla="*/ 35201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1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8" y="3314835"/>
                  <a:pt x="1370376" y="3309304"/>
                </a:cubicBezTo>
                <a:cubicBezTo>
                  <a:pt x="1462944" y="3303773"/>
                  <a:pt x="1583543" y="3236425"/>
                  <a:pt x="1681325" y="3184367"/>
                </a:cubicBezTo>
                <a:cubicBezTo>
                  <a:pt x="1779108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6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0" y="2804352"/>
                  <a:pt x="3603410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2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  <a:moveTo>
                  <a:pt x="3256264" y="3520122"/>
                </a:moveTo>
                <a:cubicBezTo>
                  <a:pt x="3163696" y="3525653"/>
                  <a:pt x="3043097" y="3593002"/>
                  <a:pt x="2945314" y="3645059"/>
                </a:cubicBezTo>
                <a:cubicBezTo>
                  <a:pt x="2847531" y="3697116"/>
                  <a:pt x="2761482" y="3785613"/>
                  <a:pt x="2669567" y="3832464"/>
                </a:cubicBezTo>
                <a:cubicBezTo>
                  <a:pt x="2577651" y="3879315"/>
                  <a:pt x="2468786" y="3910224"/>
                  <a:pt x="2393819" y="3926166"/>
                </a:cubicBezTo>
                <a:cubicBezTo>
                  <a:pt x="2318852" y="3942109"/>
                  <a:pt x="2295384" y="3944061"/>
                  <a:pt x="2219766" y="3928119"/>
                </a:cubicBezTo>
                <a:cubicBezTo>
                  <a:pt x="2144147" y="3912176"/>
                  <a:pt x="2033326" y="3876713"/>
                  <a:pt x="1940107" y="3830512"/>
                </a:cubicBezTo>
                <a:cubicBezTo>
                  <a:pt x="1846887" y="3784311"/>
                  <a:pt x="1758556" y="3700044"/>
                  <a:pt x="1660448" y="3650915"/>
                </a:cubicBezTo>
                <a:cubicBezTo>
                  <a:pt x="1562339" y="3601787"/>
                  <a:pt x="1443044" y="3538017"/>
                  <a:pt x="1351454" y="3535739"/>
                </a:cubicBezTo>
                <a:cubicBezTo>
                  <a:pt x="1259864" y="3533462"/>
                  <a:pt x="1172185" y="3574132"/>
                  <a:pt x="1110908" y="3637250"/>
                </a:cubicBezTo>
                <a:cubicBezTo>
                  <a:pt x="1049631" y="3700369"/>
                  <a:pt x="989332" y="3803832"/>
                  <a:pt x="983790" y="3914454"/>
                </a:cubicBezTo>
                <a:cubicBezTo>
                  <a:pt x="978249" y="4025075"/>
                  <a:pt x="1023229" y="4188728"/>
                  <a:pt x="1077662" y="4300976"/>
                </a:cubicBezTo>
                <a:cubicBezTo>
                  <a:pt x="1132095" y="4413224"/>
                  <a:pt x="1206084" y="4499769"/>
                  <a:pt x="1310385" y="4587940"/>
                </a:cubicBezTo>
                <a:cubicBezTo>
                  <a:pt x="1414687" y="4676111"/>
                  <a:pt x="1571139" y="4772091"/>
                  <a:pt x="1703472" y="4830005"/>
                </a:cubicBezTo>
                <a:cubicBezTo>
                  <a:pt x="1835805" y="4887918"/>
                  <a:pt x="1963574" y="4918176"/>
                  <a:pt x="2104382" y="4935420"/>
                </a:cubicBezTo>
                <a:cubicBezTo>
                  <a:pt x="2245189" y="4952664"/>
                  <a:pt x="2409790" y="4952989"/>
                  <a:pt x="2548316" y="4933468"/>
                </a:cubicBezTo>
                <a:cubicBezTo>
                  <a:pt x="2686842" y="4913947"/>
                  <a:pt x="2805485" y="4878808"/>
                  <a:pt x="2935536" y="4818292"/>
                </a:cubicBezTo>
                <a:cubicBezTo>
                  <a:pt x="3065587" y="4757776"/>
                  <a:pt x="3223995" y="4661796"/>
                  <a:pt x="3328623" y="4568419"/>
                </a:cubicBezTo>
                <a:cubicBezTo>
                  <a:pt x="3433251" y="4475042"/>
                  <a:pt x="3511151" y="4366047"/>
                  <a:pt x="3563302" y="4258029"/>
                </a:cubicBezTo>
                <a:cubicBezTo>
                  <a:pt x="3615453" y="4150011"/>
                  <a:pt x="3651958" y="4028003"/>
                  <a:pt x="3641528" y="3920310"/>
                </a:cubicBezTo>
                <a:cubicBezTo>
                  <a:pt x="3631098" y="3812617"/>
                  <a:pt x="3564931" y="3678571"/>
                  <a:pt x="3500721" y="3611873"/>
                </a:cubicBezTo>
                <a:cubicBezTo>
                  <a:pt x="3436510" y="3545175"/>
                  <a:pt x="3348831" y="3514591"/>
                  <a:pt x="3256264" y="3520122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0BB4641-2F8E-B98C-B795-59AF4F3389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15406849" y="9113102"/>
            <a:ext cx="6201232" cy="466925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CFC6E59-2E80-F7F5-13C4-23D0F8806A51}"/>
              </a:ext>
            </a:extLst>
          </p:cNvPr>
          <p:cNvSpPr/>
          <p:nvPr/>
        </p:nvSpPr>
        <p:spPr>
          <a:xfrm>
            <a:off x="6258560" y="1292692"/>
            <a:ext cx="4743709" cy="5002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AB44920-DC88-D929-DA27-4B4719F36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9" t="29366" r="20313" b="51972"/>
          <a:stretch>
            <a:fillRect/>
          </a:stretch>
        </p:blipFill>
        <p:spPr>
          <a:xfrm>
            <a:off x="9988021" y="1739407"/>
            <a:ext cx="1103328" cy="2045631"/>
          </a:xfrm>
          <a:custGeom>
            <a:avLst/>
            <a:gdLst>
              <a:gd name="connsiteX0" fmla="*/ 0 w 773468"/>
              <a:gd name="connsiteY0" fmla="*/ 0 h 1434050"/>
              <a:gd name="connsiteX1" fmla="*/ 81501 w 773468"/>
              <a:gd name="connsiteY1" fmla="*/ 39610 h 1434050"/>
              <a:gd name="connsiteX2" fmla="*/ 407008 w 773468"/>
              <a:gd name="connsiteY2" fmla="*/ 254977 h 1434050"/>
              <a:gd name="connsiteX3" fmla="*/ 667770 w 773468"/>
              <a:gd name="connsiteY3" fmla="*/ 576515 h 1434050"/>
              <a:gd name="connsiteX4" fmla="*/ 772950 w 773468"/>
              <a:gd name="connsiteY4" fmla="*/ 1009607 h 1434050"/>
              <a:gd name="connsiteX5" fmla="*/ 630518 w 773468"/>
              <a:gd name="connsiteY5" fmla="*/ 1320208 h 1434050"/>
              <a:gd name="connsiteX6" fmla="*/ 360990 w 773468"/>
              <a:gd name="connsiteY6" fmla="*/ 1433949 h 1434050"/>
              <a:gd name="connsiteX7" fmla="*/ 14768 w 773468"/>
              <a:gd name="connsiteY7" fmla="*/ 1304896 h 1434050"/>
              <a:gd name="connsiteX8" fmla="*/ 0 w 773468"/>
              <a:gd name="connsiteY8" fmla="*/ 1296219 h 14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68" h="1434050">
                <a:moveTo>
                  <a:pt x="0" y="0"/>
                </a:moveTo>
                <a:lnTo>
                  <a:pt x="81501" y="39610"/>
                </a:lnTo>
                <a:cubicBezTo>
                  <a:pt x="198837" y="101864"/>
                  <a:pt x="319356" y="180881"/>
                  <a:pt x="407008" y="254977"/>
                </a:cubicBezTo>
                <a:cubicBezTo>
                  <a:pt x="523875" y="353772"/>
                  <a:pt x="606778" y="450743"/>
                  <a:pt x="667770" y="576515"/>
                </a:cubicBezTo>
                <a:cubicBezTo>
                  <a:pt x="728760" y="702287"/>
                  <a:pt x="779159" y="885658"/>
                  <a:pt x="772950" y="1009607"/>
                </a:cubicBezTo>
                <a:cubicBezTo>
                  <a:pt x="766742" y="1133556"/>
                  <a:pt x="699178" y="1249484"/>
                  <a:pt x="630518" y="1320208"/>
                </a:cubicBezTo>
                <a:cubicBezTo>
                  <a:pt x="561858" y="1390932"/>
                  <a:pt x="463616" y="1436500"/>
                  <a:pt x="360990" y="1433949"/>
                </a:cubicBezTo>
                <a:cubicBezTo>
                  <a:pt x="258366" y="1431398"/>
                  <a:pt x="124698" y="1359945"/>
                  <a:pt x="14768" y="1304896"/>
                </a:cubicBezTo>
                <a:lnTo>
                  <a:pt x="0" y="1296219"/>
                </a:ln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B68A594-B4CD-8789-BCF0-B0745357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597" t="51319" r="20313" b="27847"/>
          <a:stretch>
            <a:fillRect/>
          </a:stretch>
        </p:blipFill>
        <p:spPr>
          <a:xfrm>
            <a:off x="9356613" y="3441628"/>
            <a:ext cx="2394057" cy="2571819"/>
          </a:xfrm>
          <a:custGeom>
            <a:avLst/>
            <a:gdLst>
              <a:gd name="connsiteX0" fmla="*/ 1135293 w 1601293"/>
              <a:gd name="connsiteY0" fmla="*/ 766 h 1720191"/>
              <a:gd name="connsiteX1" fmla="*/ 1429617 w 1601293"/>
              <a:gd name="connsiteY1" fmla="*/ 111233 h 1720191"/>
              <a:gd name="connsiteX2" fmla="*/ 1599146 w 1601293"/>
              <a:gd name="connsiteY2" fmla="*/ 482587 h 1720191"/>
              <a:gd name="connsiteX3" fmla="*/ 1504963 w 1601293"/>
              <a:gd name="connsiteY3" fmla="*/ 889197 h 1720191"/>
              <a:gd name="connsiteX4" fmla="*/ 1222413 w 1601293"/>
              <a:gd name="connsiteY4" fmla="*/ 1262902 h 1720191"/>
              <a:gd name="connsiteX5" fmla="*/ 749141 w 1601293"/>
              <a:gd name="connsiteY5" fmla="*/ 1563746 h 1720191"/>
              <a:gd name="connsiteX6" fmla="*/ 282934 w 1601293"/>
              <a:gd name="connsiteY6" fmla="*/ 1702416 h 1720191"/>
              <a:gd name="connsiteX7" fmla="*/ 16718 w 1601293"/>
              <a:gd name="connsiteY7" fmla="*/ 1720191 h 1720191"/>
              <a:gd name="connsiteX8" fmla="*/ 0 w 1601293"/>
              <a:gd name="connsiteY8" fmla="*/ 1719735 h 1720191"/>
              <a:gd name="connsiteX9" fmla="*/ 0 w 1601293"/>
              <a:gd name="connsiteY9" fmla="*/ 504492 h 1720191"/>
              <a:gd name="connsiteX10" fmla="*/ 38903 w 1601293"/>
              <a:gd name="connsiteY10" fmla="*/ 500802 h 1720191"/>
              <a:gd name="connsiteX11" fmla="*/ 96921 w 1601293"/>
              <a:gd name="connsiteY11" fmla="*/ 489638 h 1720191"/>
              <a:gd name="connsiteX12" fmla="*/ 428918 w 1601293"/>
              <a:gd name="connsiteY12" fmla="*/ 376822 h 1720191"/>
              <a:gd name="connsiteX13" fmla="*/ 760914 w 1601293"/>
              <a:gd name="connsiteY13" fmla="*/ 151188 h 1720191"/>
              <a:gd name="connsiteX14" fmla="*/ 1135293 w 1601293"/>
              <a:gd name="connsiteY14" fmla="*/ 766 h 172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01293" h="1720191">
                <a:moveTo>
                  <a:pt x="1135293" y="766"/>
                </a:moveTo>
                <a:cubicBezTo>
                  <a:pt x="1246743" y="-5894"/>
                  <a:pt x="1352307" y="30929"/>
                  <a:pt x="1429617" y="111233"/>
                </a:cubicBezTo>
                <a:cubicBezTo>
                  <a:pt x="1506925" y="191536"/>
                  <a:pt x="1586589" y="352926"/>
                  <a:pt x="1599146" y="482587"/>
                </a:cubicBezTo>
                <a:cubicBezTo>
                  <a:pt x="1611704" y="612248"/>
                  <a:pt x="1567752" y="759144"/>
                  <a:pt x="1504963" y="889197"/>
                </a:cubicBezTo>
                <a:cubicBezTo>
                  <a:pt x="1442174" y="1019249"/>
                  <a:pt x="1348383" y="1150477"/>
                  <a:pt x="1222413" y="1262902"/>
                </a:cubicBezTo>
                <a:cubicBezTo>
                  <a:pt x="1096442" y="1375327"/>
                  <a:pt x="905721" y="1490886"/>
                  <a:pt x="749141" y="1563746"/>
                </a:cubicBezTo>
                <a:cubicBezTo>
                  <a:pt x="592562" y="1636607"/>
                  <a:pt x="449717" y="1678913"/>
                  <a:pt x="282934" y="1702416"/>
                </a:cubicBezTo>
                <a:cubicBezTo>
                  <a:pt x="199542" y="1714168"/>
                  <a:pt x="108302" y="1719946"/>
                  <a:pt x="16718" y="1720191"/>
                </a:cubicBezTo>
                <a:lnTo>
                  <a:pt x="0" y="1719735"/>
                </a:lnTo>
                <a:lnTo>
                  <a:pt x="0" y="504492"/>
                </a:lnTo>
                <a:lnTo>
                  <a:pt x="38903" y="500802"/>
                </a:lnTo>
                <a:cubicBezTo>
                  <a:pt x="55667" y="498182"/>
                  <a:pt x="74356" y="494436"/>
                  <a:pt x="96921" y="489638"/>
                </a:cubicBezTo>
                <a:cubicBezTo>
                  <a:pt x="187180" y="470444"/>
                  <a:pt x="318252" y="433230"/>
                  <a:pt x="428918" y="376822"/>
                </a:cubicBezTo>
                <a:cubicBezTo>
                  <a:pt x="539583" y="320414"/>
                  <a:pt x="643184" y="213864"/>
                  <a:pt x="760914" y="151188"/>
                </a:cubicBezTo>
                <a:cubicBezTo>
                  <a:pt x="878643" y="88512"/>
                  <a:pt x="1023843" y="7425"/>
                  <a:pt x="1135293" y="766"/>
                </a:cubicBezTo>
                <a:close/>
              </a:path>
            </a:pathLst>
          </a:cu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32B6D3-0254-FCC3-8976-1E8D8637D991}"/>
              </a:ext>
            </a:extLst>
          </p:cNvPr>
          <p:cNvSpPr txBox="1">
            <a:spLocks/>
          </p:cNvSpPr>
          <p:nvPr/>
        </p:nvSpPr>
        <p:spPr>
          <a:xfrm>
            <a:off x="7780660" y="1649374"/>
            <a:ext cx="2119986" cy="17549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22%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Computing major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A1460F9-A9AF-81EB-FC1F-E8EF7C2FFF2D}"/>
              </a:ext>
            </a:extLst>
          </p:cNvPr>
          <p:cNvSpPr txBox="1">
            <a:spLocks/>
          </p:cNvSpPr>
          <p:nvPr/>
        </p:nvSpPr>
        <p:spPr>
          <a:xfrm>
            <a:off x="7236627" y="4463505"/>
            <a:ext cx="2119986" cy="1754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4000" dirty="0">
                <a:solidFill>
                  <a:srgbClr val="30EA4B"/>
                </a:solidFill>
                <a:latin typeface="Bauer Bodoni Std Black" panose="02070903080706020303" pitchFamily="18" charset="0"/>
                <a:ea typeface="+mn-ea"/>
                <a:cs typeface="+mn-cs"/>
              </a:rPr>
              <a:t>31%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High School graduates</a:t>
            </a:r>
          </a:p>
          <a:p>
            <a:pPr algn="r"/>
            <a:r>
              <a:rPr lang="en-US" altLang="zh-CN" sz="1400" dirty="0">
                <a:latin typeface="Bahnschrift SemiLight Condensed" panose="020B0502040204020203" pitchFamily="34" charset="0"/>
                <a:ea typeface="+mn-ea"/>
                <a:cs typeface="+mn-cs"/>
              </a:rPr>
              <a:t>Are Black and Latino</a:t>
            </a:r>
            <a:endParaRPr lang="zh-CN" altLang="en-US" sz="1400" dirty="0">
              <a:latin typeface="Bahnschrift SemiLight Condensed" panose="020B0502040204020203" pitchFamily="34" charset="0"/>
              <a:ea typeface="+mn-ea"/>
              <a:cs typeface="+mn-cs"/>
            </a:endParaRPr>
          </a:p>
          <a:p>
            <a:pPr algn="r"/>
            <a:endParaRPr lang="zh-CN" altLang="en-US" sz="2000" dirty="0">
              <a:solidFill>
                <a:srgbClr val="30EA4B"/>
              </a:solidFill>
              <a:latin typeface="Bauer Bodoni Std Black" panose="02070903080706020303" pitchFamily="18" charset="0"/>
              <a:ea typeface="+mn-ea"/>
              <a:cs typeface="+mn-cs"/>
            </a:endParaRP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F2FADC6-40D8-77FA-32CF-21763BA496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510"/>
          <a:stretch/>
        </p:blipFill>
        <p:spPr>
          <a:xfrm>
            <a:off x="5430703" y="-1248559"/>
            <a:ext cx="6819900" cy="5062831"/>
          </a:xfrm>
          <a:custGeom>
            <a:avLst/>
            <a:gdLst>
              <a:gd name="connsiteX0" fmla="*/ 0 w 4572000"/>
              <a:gd name="connsiteY0" fmla="*/ 0 h 3394075"/>
              <a:gd name="connsiteX1" fmla="*/ 4572000 w 4572000"/>
              <a:gd name="connsiteY1" fmla="*/ 0 h 3394075"/>
              <a:gd name="connsiteX2" fmla="*/ 4572000 w 4572000"/>
              <a:gd name="connsiteY2" fmla="*/ 3394075 h 3394075"/>
              <a:gd name="connsiteX3" fmla="*/ 0 w 4572000"/>
              <a:gd name="connsiteY3" fmla="*/ 3394075 h 3394075"/>
              <a:gd name="connsiteX4" fmla="*/ 0 w 4572000"/>
              <a:gd name="connsiteY4" fmla="*/ 0 h 3394075"/>
              <a:gd name="connsiteX5" fmla="*/ 2299436 w 4572000"/>
              <a:gd name="connsiteY5" fmla="*/ 1881195 h 3394075"/>
              <a:gd name="connsiteX6" fmla="*/ 2078324 w 4572000"/>
              <a:gd name="connsiteY6" fmla="*/ 1895958 h 3394075"/>
              <a:gd name="connsiteX7" fmla="*/ 1691104 w 4572000"/>
              <a:gd name="connsiteY7" fmla="*/ 2011134 h 3394075"/>
              <a:gd name="connsiteX8" fmla="*/ 1298017 w 4572000"/>
              <a:gd name="connsiteY8" fmla="*/ 2261008 h 3394075"/>
              <a:gd name="connsiteX9" fmla="*/ 1063338 w 4572000"/>
              <a:gd name="connsiteY9" fmla="*/ 2571397 h 3394075"/>
              <a:gd name="connsiteX10" fmla="*/ 985112 w 4572000"/>
              <a:gd name="connsiteY10" fmla="*/ 2909116 h 3394075"/>
              <a:gd name="connsiteX11" fmla="*/ 1125919 w 4572000"/>
              <a:gd name="connsiteY11" fmla="*/ 3217554 h 3394075"/>
              <a:gd name="connsiteX12" fmla="*/ 1370376 w 4572000"/>
              <a:gd name="connsiteY12" fmla="*/ 3309304 h 3394075"/>
              <a:gd name="connsiteX13" fmla="*/ 1681326 w 4572000"/>
              <a:gd name="connsiteY13" fmla="*/ 3184367 h 3394075"/>
              <a:gd name="connsiteX14" fmla="*/ 1957073 w 4572000"/>
              <a:gd name="connsiteY14" fmla="*/ 2996962 h 3394075"/>
              <a:gd name="connsiteX15" fmla="*/ 2232821 w 4572000"/>
              <a:gd name="connsiteY15" fmla="*/ 2903260 h 3394075"/>
              <a:gd name="connsiteX16" fmla="*/ 2406874 w 4572000"/>
              <a:gd name="connsiteY16" fmla="*/ 2901308 h 3394075"/>
              <a:gd name="connsiteX17" fmla="*/ 2686533 w 4572000"/>
              <a:gd name="connsiteY17" fmla="*/ 2998915 h 3394075"/>
              <a:gd name="connsiteX18" fmla="*/ 2966192 w 4572000"/>
              <a:gd name="connsiteY18" fmla="*/ 3178511 h 3394075"/>
              <a:gd name="connsiteX19" fmla="*/ 3275186 w 4572000"/>
              <a:gd name="connsiteY19" fmla="*/ 3293687 h 3394075"/>
              <a:gd name="connsiteX20" fmla="*/ 3515732 w 4572000"/>
              <a:gd name="connsiteY20" fmla="*/ 3192176 h 3394075"/>
              <a:gd name="connsiteX21" fmla="*/ 3642849 w 4572000"/>
              <a:gd name="connsiteY21" fmla="*/ 2914973 h 3394075"/>
              <a:gd name="connsiteX22" fmla="*/ 3548978 w 4572000"/>
              <a:gd name="connsiteY22" fmla="*/ 2528450 h 3394075"/>
              <a:gd name="connsiteX23" fmla="*/ 3316255 w 4572000"/>
              <a:gd name="connsiteY23" fmla="*/ 2241486 h 3394075"/>
              <a:gd name="connsiteX24" fmla="*/ 2923168 w 4572000"/>
              <a:gd name="connsiteY24" fmla="*/ 1999421 h 3394075"/>
              <a:gd name="connsiteX25" fmla="*/ 2522258 w 4572000"/>
              <a:gd name="connsiteY25" fmla="*/ 1894006 h 3394075"/>
              <a:gd name="connsiteX26" fmla="*/ 2299436 w 4572000"/>
              <a:gd name="connsiteY26" fmla="*/ 1881195 h 339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72000" h="3394075">
                <a:moveTo>
                  <a:pt x="0" y="0"/>
                </a:moveTo>
                <a:lnTo>
                  <a:pt x="4572000" y="0"/>
                </a:lnTo>
                <a:lnTo>
                  <a:pt x="4572000" y="3394075"/>
                </a:lnTo>
                <a:lnTo>
                  <a:pt x="0" y="3394075"/>
                </a:lnTo>
                <a:lnTo>
                  <a:pt x="0" y="0"/>
                </a:lnTo>
                <a:close/>
                <a:moveTo>
                  <a:pt x="2299436" y="1881195"/>
                </a:moveTo>
                <a:cubicBezTo>
                  <a:pt x="2223369" y="1881399"/>
                  <a:pt x="2147587" y="1886198"/>
                  <a:pt x="2078324" y="1895958"/>
                </a:cubicBezTo>
                <a:cubicBezTo>
                  <a:pt x="1939798" y="1915480"/>
                  <a:pt x="1821155" y="1950618"/>
                  <a:pt x="1691104" y="2011134"/>
                </a:cubicBezTo>
                <a:cubicBezTo>
                  <a:pt x="1561053" y="2071650"/>
                  <a:pt x="1402645" y="2167630"/>
                  <a:pt x="1298017" y="2261008"/>
                </a:cubicBezTo>
                <a:cubicBezTo>
                  <a:pt x="1193389" y="2354385"/>
                  <a:pt x="1115489" y="2463379"/>
                  <a:pt x="1063338" y="2571397"/>
                </a:cubicBezTo>
                <a:cubicBezTo>
                  <a:pt x="1011187" y="2679415"/>
                  <a:pt x="974682" y="2801424"/>
                  <a:pt x="985112" y="2909116"/>
                </a:cubicBezTo>
                <a:cubicBezTo>
                  <a:pt x="995542" y="3016809"/>
                  <a:pt x="1061708" y="3150856"/>
                  <a:pt x="1125919" y="3217554"/>
                </a:cubicBezTo>
                <a:cubicBezTo>
                  <a:pt x="1190130" y="3284252"/>
                  <a:pt x="1277809" y="3314835"/>
                  <a:pt x="1370376" y="3309304"/>
                </a:cubicBezTo>
                <a:cubicBezTo>
                  <a:pt x="1462944" y="3303773"/>
                  <a:pt x="1583543" y="3236425"/>
                  <a:pt x="1681326" y="3184367"/>
                </a:cubicBezTo>
                <a:cubicBezTo>
                  <a:pt x="1779109" y="3132310"/>
                  <a:pt x="1865157" y="3043814"/>
                  <a:pt x="1957073" y="2996962"/>
                </a:cubicBezTo>
                <a:cubicBezTo>
                  <a:pt x="2048989" y="2950111"/>
                  <a:pt x="2157854" y="2919202"/>
                  <a:pt x="2232821" y="2903260"/>
                </a:cubicBezTo>
                <a:cubicBezTo>
                  <a:pt x="2307787" y="2887318"/>
                  <a:pt x="2331255" y="2885365"/>
                  <a:pt x="2406874" y="2901308"/>
                </a:cubicBezTo>
                <a:cubicBezTo>
                  <a:pt x="2482493" y="2917250"/>
                  <a:pt x="2593313" y="2952714"/>
                  <a:pt x="2686533" y="2998915"/>
                </a:cubicBezTo>
                <a:cubicBezTo>
                  <a:pt x="2779753" y="3045115"/>
                  <a:pt x="2868083" y="3129382"/>
                  <a:pt x="2966192" y="3178511"/>
                </a:cubicBezTo>
                <a:cubicBezTo>
                  <a:pt x="3064301" y="3227640"/>
                  <a:pt x="3183596" y="3291410"/>
                  <a:pt x="3275186" y="3293687"/>
                </a:cubicBezTo>
                <a:cubicBezTo>
                  <a:pt x="3366776" y="3295964"/>
                  <a:pt x="3454455" y="3255295"/>
                  <a:pt x="3515732" y="3192176"/>
                </a:cubicBezTo>
                <a:cubicBezTo>
                  <a:pt x="3577009" y="3129057"/>
                  <a:pt x="3637308" y="3025594"/>
                  <a:pt x="3642849" y="2914973"/>
                </a:cubicBezTo>
                <a:cubicBezTo>
                  <a:pt x="3648391" y="2804352"/>
                  <a:pt x="3603411" y="2640698"/>
                  <a:pt x="3548978" y="2528450"/>
                </a:cubicBezTo>
                <a:cubicBezTo>
                  <a:pt x="3494545" y="2416202"/>
                  <a:pt x="3420556" y="2329658"/>
                  <a:pt x="3316255" y="2241486"/>
                </a:cubicBezTo>
                <a:cubicBezTo>
                  <a:pt x="3211953" y="2153315"/>
                  <a:pt x="3055501" y="2057335"/>
                  <a:pt x="2923168" y="1999421"/>
                </a:cubicBezTo>
                <a:cubicBezTo>
                  <a:pt x="2790835" y="1941508"/>
                  <a:pt x="2663065" y="1911250"/>
                  <a:pt x="2522258" y="1894006"/>
                </a:cubicBezTo>
                <a:cubicBezTo>
                  <a:pt x="2451855" y="1885384"/>
                  <a:pt x="2375503" y="1880992"/>
                  <a:pt x="2299436" y="1881195"/>
                </a:cubicBezTo>
                <a:close/>
              </a:path>
            </a:pathLst>
          </a:cu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71177961-2023-CC45-9798-55D39CF8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231"/>
          <a:stretch/>
        </p:blipFill>
        <p:spPr>
          <a:xfrm>
            <a:off x="5415464" y="3808675"/>
            <a:ext cx="6819900" cy="5091245"/>
          </a:xfrm>
          <a:custGeom>
            <a:avLst/>
            <a:gdLst>
              <a:gd name="connsiteX0" fmla="*/ 0 w 4572001"/>
              <a:gd name="connsiteY0" fmla="*/ 0 h 3413124"/>
              <a:gd name="connsiteX1" fmla="*/ 4572001 w 4572001"/>
              <a:gd name="connsiteY1" fmla="*/ 0 h 3413124"/>
              <a:gd name="connsiteX2" fmla="*/ 4572001 w 4572001"/>
              <a:gd name="connsiteY2" fmla="*/ 3413124 h 3413124"/>
              <a:gd name="connsiteX3" fmla="*/ 0 w 4572001"/>
              <a:gd name="connsiteY3" fmla="*/ 3413124 h 3413124"/>
              <a:gd name="connsiteX4" fmla="*/ 0 w 4572001"/>
              <a:gd name="connsiteY4" fmla="*/ 0 h 3413124"/>
              <a:gd name="connsiteX5" fmla="*/ 3256263 w 4572001"/>
              <a:gd name="connsiteY5" fmla="*/ 75247 h 3413124"/>
              <a:gd name="connsiteX6" fmla="*/ 2945315 w 4572001"/>
              <a:gd name="connsiteY6" fmla="*/ 200184 h 3413124"/>
              <a:gd name="connsiteX7" fmla="*/ 2669567 w 4572001"/>
              <a:gd name="connsiteY7" fmla="*/ 387589 h 3413124"/>
              <a:gd name="connsiteX8" fmla="*/ 2393819 w 4572001"/>
              <a:gd name="connsiteY8" fmla="*/ 481291 h 3413124"/>
              <a:gd name="connsiteX9" fmla="*/ 2219765 w 4572001"/>
              <a:gd name="connsiteY9" fmla="*/ 483243 h 3413124"/>
              <a:gd name="connsiteX10" fmla="*/ 1940107 w 4572001"/>
              <a:gd name="connsiteY10" fmla="*/ 385637 h 3413124"/>
              <a:gd name="connsiteX11" fmla="*/ 1660448 w 4572001"/>
              <a:gd name="connsiteY11" fmla="*/ 206040 h 3413124"/>
              <a:gd name="connsiteX12" fmla="*/ 1351454 w 4572001"/>
              <a:gd name="connsiteY12" fmla="*/ 90864 h 3413124"/>
              <a:gd name="connsiteX13" fmla="*/ 1110908 w 4572001"/>
              <a:gd name="connsiteY13" fmla="*/ 192375 h 3413124"/>
              <a:gd name="connsiteX14" fmla="*/ 983791 w 4572001"/>
              <a:gd name="connsiteY14" fmla="*/ 469579 h 3413124"/>
              <a:gd name="connsiteX15" fmla="*/ 1077662 w 4572001"/>
              <a:gd name="connsiteY15" fmla="*/ 856101 h 3413124"/>
              <a:gd name="connsiteX16" fmla="*/ 1310385 w 4572001"/>
              <a:gd name="connsiteY16" fmla="*/ 1143065 h 3413124"/>
              <a:gd name="connsiteX17" fmla="*/ 1703472 w 4572001"/>
              <a:gd name="connsiteY17" fmla="*/ 1385130 h 3413124"/>
              <a:gd name="connsiteX18" fmla="*/ 2104381 w 4572001"/>
              <a:gd name="connsiteY18" fmla="*/ 1490545 h 3413124"/>
              <a:gd name="connsiteX19" fmla="*/ 2548317 w 4572001"/>
              <a:gd name="connsiteY19" fmla="*/ 1488593 h 3413124"/>
              <a:gd name="connsiteX20" fmla="*/ 2935537 w 4572001"/>
              <a:gd name="connsiteY20" fmla="*/ 1373417 h 3413124"/>
              <a:gd name="connsiteX21" fmla="*/ 3328623 w 4572001"/>
              <a:gd name="connsiteY21" fmla="*/ 1123544 h 3413124"/>
              <a:gd name="connsiteX22" fmla="*/ 3563301 w 4572001"/>
              <a:gd name="connsiteY22" fmla="*/ 813154 h 3413124"/>
              <a:gd name="connsiteX23" fmla="*/ 3641529 w 4572001"/>
              <a:gd name="connsiteY23" fmla="*/ 475435 h 3413124"/>
              <a:gd name="connsiteX24" fmla="*/ 3500721 w 4572001"/>
              <a:gd name="connsiteY24" fmla="*/ 166998 h 3413124"/>
              <a:gd name="connsiteX25" fmla="*/ 3256263 w 4572001"/>
              <a:gd name="connsiteY25" fmla="*/ 75247 h 341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72001" h="3413124">
                <a:moveTo>
                  <a:pt x="0" y="0"/>
                </a:moveTo>
                <a:lnTo>
                  <a:pt x="4572001" y="0"/>
                </a:lnTo>
                <a:lnTo>
                  <a:pt x="4572001" y="3413124"/>
                </a:lnTo>
                <a:lnTo>
                  <a:pt x="0" y="3413124"/>
                </a:lnTo>
                <a:lnTo>
                  <a:pt x="0" y="0"/>
                </a:lnTo>
                <a:close/>
                <a:moveTo>
                  <a:pt x="3256263" y="75247"/>
                </a:moveTo>
                <a:cubicBezTo>
                  <a:pt x="3163697" y="80778"/>
                  <a:pt x="3043097" y="148127"/>
                  <a:pt x="2945315" y="200184"/>
                </a:cubicBezTo>
                <a:cubicBezTo>
                  <a:pt x="2847531" y="252241"/>
                  <a:pt x="2761483" y="340738"/>
                  <a:pt x="2669567" y="387589"/>
                </a:cubicBezTo>
                <a:cubicBezTo>
                  <a:pt x="2577651" y="434440"/>
                  <a:pt x="2468785" y="465349"/>
                  <a:pt x="2393819" y="481291"/>
                </a:cubicBezTo>
                <a:cubicBezTo>
                  <a:pt x="2318853" y="497234"/>
                  <a:pt x="2295385" y="499186"/>
                  <a:pt x="2219765" y="483243"/>
                </a:cubicBezTo>
                <a:cubicBezTo>
                  <a:pt x="2144147" y="467301"/>
                  <a:pt x="2033327" y="431838"/>
                  <a:pt x="1940107" y="385637"/>
                </a:cubicBezTo>
                <a:cubicBezTo>
                  <a:pt x="1846887" y="339436"/>
                  <a:pt x="1758557" y="255169"/>
                  <a:pt x="1660448" y="206040"/>
                </a:cubicBezTo>
                <a:cubicBezTo>
                  <a:pt x="1562339" y="156912"/>
                  <a:pt x="1443044" y="93142"/>
                  <a:pt x="1351454" y="90864"/>
                </a:cubicBezTo>
                <a:cubicBezTo>
                  <a:pt x="1259864" y="88587"/>
                  <a:pt x="1172185" y="129257"/>
                  <a:pt x="1110908" y="192375"/>
                </a:cubicBezTo>
                <a:cubicBezTo>
                  <a:pt x="1049631" y="255494"/>
                  <a:pt x="989332" y="358957"/>
                  <a:pt x="983791" y="469579"/>
                </a:cubicBezTo>
                <a:cubicBezTo>
                  <a:pt x="978249" y="580200"/>
                  <a:pt x="1023229" y="743853"/>
                  <a:pt x="1077662" y="856101"/>
                </a:cubicBezTo>
                <a:cubicBezTo>
                  <a:pt x="1132095" y="968349"/>
                  <a:pt x="1206084" y="1054894"/>
                  <a:pt x="1310385" y="1143065"/>
                </a:cubicBezTo>
                <a:cubicBezTo>
                  <a:pt x="1414687" y="1231236"/>
                  <a:pt x="1571139" y="1327216"/>
                  <a:pt x="1703472" y="1385130"/>
                </a:cubicBezTo>
                <a:cubicBezTo>
                  <a:pt x="1835805" y="1443043"/>
                  <a:pt x="1963575" y="1473301"/>
                  <a:pt x="2104381" y="1490545"/>
                </a:cubicBezTo>
                <a:cubicBezTo>
                  <a:pt x="2245189" y="1507789"/>
                  <a:pt x="2409791" y="1508114"/>
                  <a:pt x="2548317" y="1488593"/>
                </a:cubicBezTo>
                <a:cubicBezTo>
                  <a:pt x="2686841" y="1469072"/>
                  <a:pt x="2805485" y="1433933"/>
                  <a:pt x="2935537" y="1373417"/>
                </a:cubicBezTo>
                <a:cubicBezTo>
                  <a:pt x="3065587" y="1312901"/>
                  <a:pt x="3223995" y="1216921"/>
                  <a:pt x="3328623" y="1123544"/>
                </a:cubicBezTo>
                <a:cubicBezTo>
                  <a:pt x="3433251" y="1030167"/>
                  <a:pt x="3511151" y="921172"/>
                  <a:pt x="3563301" y="813154"/>
                </a:cubicBezTo>
                <a:cubicBezTo>
                  <a:pt x="3615453" y="705136"/>
                  <a:pt x="3651959" y="583128"/>
                  <a:pt x="3641529" y="475435"/>
                </a:cubicBezTo>
                <a:cubicBezTo>
                  <a:pt x="3631099" y="367742"/>
                  <a:pt x="3564931" y="233696"/>
                  <a:pt x="3500721" y="166998"/>
                </a:cubicBezTo>
                <a:cubicBezTo>
                  <a:pt x="3436511" y="100300"/>
                  <a:pt x="3348831" y="69716"/>
                  <a:pt x="3256263" y="75247"/>
                </a:cubicBez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B45D39-19C9-507C-95B8-52A977B6DC83}"/>
              </a:ext>
            </a:extLst>
          </p:cNvPr>
          <p:cNvSpPr/>
          <p:nvPr/>
        </p:nvSpPr>
        <p:spPr>
          <a:xfrm>
            <a:off x="-37745" y="0"/>
            <a:ext cx="5468448" cy="6867680"/>
          </a:xfrm>
          <a:prstGeom prst="rect">
            <a:avLst/>
          </a:prstGeom>
          <a:solidFill>
            <a:srgbClr val="2E38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E6A617-4C19-B131-A567-D41D9252F2ED}"/>
              </a:ext>
            </a:extLst>
          </p:cNvPr>
          <p:cNvSpPr txBox="1"/>
          <p:nvPr/>
        </p:nvSpPr>
        <p:spPr>
          <a:xfrm>
            <a:off x="679851" y="5136109"/>
            <a:ext cx="3502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000" dirty="0">
              <a:latin typeface="Bahnschrift SemiLight Condensed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FE223C-3DC2-DD50-43DA-67BE496B9885}"/>
              </a:ext>
            </a:extLst>
          </p:cNvPr>
          <p:cNvSpPr/>
          <p:nvPr/>
        </p:nvSpPr>
        <p:spPr>
          <a:xfrm>
            <a:off x="13532092" y="-1144858"/>
            <a:ext cx="4489792" cy="6952566"/>
          </a:xfrm>
          <a:prstGeom prst="rect">
            <a:avLst/>
          </a:prstGeom>
          <a:solidFill>
            <a:srgbClr val="30E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0D335-BA64-6DDC-CF7C-BF48EC93DFFB}"/>
              </a:ext>
            </a:extLst>
          </p:cNvPr>
          <p:cNvSpPr txBox="1"/>
          <p:nvPr/>
        </p:nvSpPr>
        <p:spPr>
          <a:xfrm>
            <a:off x="487417" y="741741"/>
            <a:ext cx="243482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OPEN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THE 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GATE</a:t>
            </a: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computing program</a:t>
            </a:r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IL college graduates in computing are 22% Black or Latino despite being 31% of all IL high school graduates</a:t>
            </a:r>
          </a:p>
        </p:txBody>
      </p:sp>
    </p:spTree>
    <p:extLst>
      <p:ext uri="{BB962C8B-B14F-4D97-AF65-F5344CB8AC3E}">
        <p14:creationId xmlns:p14="http://schemas.microsoft.com/office/powerpoint/2010/main" val="848690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51484F0-C376-2162-6AC9-103A16F19E80}"/>
              </a:ext>
            </a:extLst>
          </p:cNvPr>
          <p:cNvSpPr/>
          <p:nvPr/>
        </p:nvSpPr>
        <p:spPr>
          <a:xfrm>
            <a:off x="2465367" y="0"/>
            <a:ext cx="6858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297BA8-2FC2-AC65-4EED-2844F9181742}"/>
              </a:ext>
            </a:extLst>
          </p:cNvPr>
          <p:cNvGrpSpPr/>
          <p:nvPr/>
        </p:nvGrpSpPr>
        <p:grpSpPr>
          <a:xfrm>
            <a:off x="3606800" y="-508000"/>
            <a:ext cx="4645025" cy="7437438"/>
            <a:chOff x="3606800" y="-508000"/>
            <a:chExt cx="4645025" cy="7437438"/>
          </a:xfrm>
        </p:grpSpPr>
        <p:pic>
          <p:nvPicPr>
            <p:cNvPr id="2050" name="Picture 2" descr="Story pin image">
              <a:extLst>
                <a:ext uri="{FF2B5EF4-FFF2-40B4-BE49-F238E27FC236}">
                  <a16:creationId xmlns:a16="http://schemas.microsoft.com/office/drawing/2014/main" id="{E01378C3-5F05-1742-2E3C-02577DE0D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639" y="0"/>
              <a:ext cx="385921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E71A0FA-85A9-FA20-3777-83FCC42CF0C0}"/>
                </a:ext>
              </a:extLst>
            </p:cNvPr>
            <p:cNvSpPr/>
            <p:nvPr/>
          </p:nvSpPr>
          <p:spPr>
            <a:xfrm>
              <a:off x="3606800" y="-508000"/>
              <a:ext cx="1803400" cy="3695700"/>
            </a:xfrm>
            <a:custGeom>
              <a:avLst/>
              <a:gdLst>
                <a:gd name="connsiteX0" fmla="*/ 1803400 w 1803400"/>
                <a:gd name="connsiteY0" fmla="*/ 0 h 3695700"/>
                <a:gd name="connsiteX1" fmla="*/ 1689100 w 1803400"/>
                <a:gd name="connsiteY1" fmla="*/ 3225800 h 3695700"/>
                <a:gd name="connsiteX2" fmla="*/ 0 w 1803400"/>
                <a:gd name="connsiteY2" fmla="*/ 3695700 h 3695700"/>
                <a:gd name="connsiteX3" fmla="*/ 38100 w 1803400"/>
                <a:gd name="connsiteY3" fmla="*/ 63500 h 3695700"/>
                <a:gd name="connsiteX4" fmla="*/ 1803400 w 1803400"/>
                <a:gd name="connsiteY4" fmla="*/ 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3400" h="3695700">
                  <a:moveTo>
                    <a:pt x="1803400" y="0"/>
                  </a:moveTo>
                  <a:lnTo>
                    <a:pt x="1689100" y="3225800"/>
                  </a:lnTo>
                  <a:lnTo>
                    <a:pt x="0" y="3695700"/>
                  </a:lnTo>
                  <a:lnTo>
                    <a:pt x="38100" y="63500"/>
                  </a:lnTo>
                  <a:lnTo>
                    <a:pt x="1803400" y="0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BE4D13F-DC26-B5C6-7556-1D74923E721C}"/>
                </a:ext>
              </a:extLst>
            </p:cNvPr>
            <p:cNvSpPr/>
            <p:nvPr/>
          </p:nvSpPr>
          <p:spPr>
            <a:xfrm>
              <a:off x="6921500" y="619125"/>
              <a:ext cx="1330325" cy="1758950"/>
            </a:xfrm>
            <a:custGeom>
              <a:avLst/>
              <a:gdLst>
                <a:gd name="connsiteX0" fmla="*/ 0 w 1330325"/>
                <a:gd name="connsiteY0" fmla="*/ 869950 h 1758950"/>
                <a:gd name="connsiteX1" fmla="*/ 244475 w 1330325"/>
                <a:gd name="connsiteY1" fmla="*/ 1758950 h 1758950"/>
                <a:gd name="connsiteX2" fmla="*/ 1330325 w 1330325"/>
                <a:gd name="connsiteY2" fmla="*/ 1457325 h 1758950"/>
                <a:gd name="connsiteX3" fmla="*/ 1181100 w 1330325"/>
                <a:gd name="connsiteY3" fmla="*/ 0 h 1758950"/>
                <a:gd name="connsiteX4" fmla="*/ 850900 w 1330325"/>
                <a:gd name="connsiteY4" fmla="*/ 22225 h 1758950"/>
                <a:gd name="connsiteX5" fmla="*/ 0 w 1330325"/>
                <a:gd name="connsiteY5" fmla="*/ 869950 h 175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325" h="1758950">
                  <a:moveTo>
                    <a:pt x="0" y="869950"/>
                  </a:moveTo>
                  <a:lnTo>
                    <a:pt x="244475" y="1758950"/>
                  </a:lnTo>
                  <a:lnTo>
                    <a:pt x="1330325" y="1457325"/>
                  </a:lnTo>
                  <a:lnTo>
                    <a:pt x="1181100" y="0"/>
                  </a:lnTo>
                  <a:lnTo>
                    <a:pt x="850900" y="22225"/>
                  </a:lnTo>
                  <a:lnTo>
                    <a:pt x="0" y="869950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26D8387-CC2B-5F46-BFEA-EC2E76334561}"/>
                </a:ext>
              </a:extLst>
            </p:cNvPr>
            <p:cNvSpPr/>
            <p:nvPr/>
          </p:nvSpPr>
          <p:spPr>
            <a:xfrm>
              <a:off x="6229350" y="2828925"/>
              <a:ext cx="1738313" cy="2890838"/>
            </a:xfrm>
            <a:custGeom>
              <a:avLst/>
              <a:gdLst>
                <a:gd name="connsiteX0" fmla="*/ 1652588 w 1738313"/>
                <a:gd name="connsiteY0" fmla="*/ 0 h 2890838"/>
                <a:gd name="connsiteX1" fmla="*/ 0 w 1738313"/>
                <a:gd name="connsiteY1" fmla="*/ 471488 h 2890838"/>
                <a:gd name="connsiteX2" fmla="*/ 280988 w 1738313"/>
                <a:gd name="connsiteY2" fmla="*/ 1533525 h 2890838"/>
                <a:gd name="connsiteX3" fmla="*/ 1738313 w 1738313"/>
                <a:gd name="connsiteY3" fmla="*/ 2890838 h 2890838"/>
                <a:gd name="connsiteX4" fmla="*/ 1652588 w 1738313"/>
                <a:gd name="connsiteY4" fmla="*/ 0 h 289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313" h="2890838">
                  <a:moveTo>
                    <a:pt x="1652588" y="0"/>
                  </a:moveTo>
                  <a:lnTo>
                    <a:pt x="0" y="471488"/>
                  </a:lnTo>
                  <a:lnTo>
                    <a:pt x="280988" y="1533525"/>
                  </a:lnTo>
                  <a:lnTo>
                    <a:pt x="1738313" y="2890838"/>
                  </a:lnTo>
                  <a:lnTo>
                    <a:pt x="1652588" y="0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B0150E4-4352-5699-2599-9A2D53EF751F}"/>
                </a:ext>
              </a:extLst>
            </p:cNvPr>
            <p:cNvSpPr/>
            <p:nvPr/>
          </p:nvSpPr>
          <p:spPr>
            <a:xfrm>
              <a:off x="3667125" y="3486150"/>
              <a:ext cx="3471863" cy="3443288"/>
            </a:xfrm>
            <a:custGeom>
              <a:avLst/>
              <a:gdLst>
                <a:gd name="connsiteX0" fmla="*/ 0 w 3471863"/>
                <a:gd name="connsiteY0" fmla="*/ 395288 h 3443288"/>
                <a:gd name="connsiteX1" fmla="*/ 1390650 w 3471863"/>
                <a:gd name="connsiteY1" fmla="*/ 0 h 3443288"/>
                <a:gd name="connsiteX2" fmla="*/ 1457325 w 3471863"/>
                <a:gd name="connsiteY2" fmla="*/ 242888 h 3443288"/>
                <a:gd name="connsiteX3" fmla="*/ 1600200 w 3471863"/>
                <a:gd name="connsiteY3" fmla="*/ 209550 h 3443288"/>
                <a:gd name="connsiteX4" fmla="*/ 1690688 w 3471863"/>
                <a:gd name="connsiteY4" fmla="*/ 509588 h 3443288"/>
                <a:gd name="connsiteX5" fmla="*/ 1857375 w 3471863"/>
                <a:gd name="connsiteY5" fmla="*/ 461963 h 3443288"/>
                <a:gd name="connsiteX6" fmla="*/ 1966913 w 3471863"/>
                <a:gd name="connsiteY6" fmla="*/ 809625 h 3443288"/>
                <a:gd name="connsiteX7" fmla="*/ 2138363 w 3471863"/>
                <a:gd name="connsiteY7" fmla="*/ 762000 h 3443288"/>
                <a:gd name="connsiteX8" fmla="*/ 3471863 w 3471863"/>
                <a:gd name="connsiteY8" fmla="*/ 3443288 h 3443288"/>
                <a:gd name="connsiteX9" fmla="*/ 33338 w 3471863"/>
                <a:gd name="connsiteY9" fmla="*/ 3429000 h 3443288"/>
                <a:gd name="connsiteX10" fmla="*/ 0 w 3471863"/>
                <a:gd name="connsiteY10" fmla="*/ 395288 h 344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71863" h="3443288">
                  <a:moveTo>
                    <a:pt x="0" y="395288"/>
                  </a:moveTo>
                  <a:lnTo>
                    <a:pt x="1390650" y="0"/>
                  </a:lnTo>
                  <a:lnTo>
                    <a:pt x="1457325" y="242888"/>
                  </a:lnTo>
                  <a:lnTo>
                    <a:pt x="1600200" y="209550"/>
                  </a:lnTo>
                  <a:lnTo>
                    <a:pt x="1690688" y="509588"/>
                  </a:lnTo>
                  <a:lnTo>
                    <a:pt x="1857375" y="461963"/>
                  </a:lnTo>
                  <a:lnTo>
                    <a:pt x="1966913" y="809625"/>
                  </a:lnTo>
                  <a:lnTo>
                    <a:pt x="2138363" y="762000"/>
                  </a:lnTo>
                  <a:lnTo>
                    <a:pt x="3471863" y="3443288"/>
                  </a:lnTo>
                  <a:lnTo>
                    <a:pt x="33338" y="3429000"/>
                  </a:lnTo>
                  <a:lnTo>
                    <a:pt x="0" y="395288"/>
                  </a:ln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4F2FFF-24C2-185B-6F56-45765C310D80}"/>
                </a:ext>
              </a:extLst>
            </p:cNvPr>
            <p:cNvSpPr txBox="1"/>
            <p:nvPr/>
          </p:nvSpPr>
          <p:spPr>
            <a:xfrm rot="20645292">
              <a:off x="4014335" y="2083779"/>
              <a:ext cx="12827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35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         </a:t>
              </a:r>
              <a:r>
                <a:rPr lang="en-US" altLang="zh-CN" sz="16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White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079DC3-AD7A-38F0-4BA0-23512BB020AC}"/>
                </a:ext>
              </a:extLst>
            </p:cNvPr>
            <p:cNvSpPr txBox="1"/>
            <p:nvPr/>
          </p:nvSpPr>
          <p:spPr>
            <a:xfrm rot="20645292">
              <a:off x="3915988" y="4219450"/>
              <a:ext cx="17361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45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pPr algn="r"/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Asian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DA980C-31B0-3EC2-ABA9-6BC689E096C9}"/>
                </a:ext>
              </a:extLst>
            </p:cNvPr>
            <p:cNvSpPr txBox="1"/>
            <p:nvPr/>
          </p:nvSpPr>
          <p:spPr>
            <a:xfrm rot="20645292">
              <a:off x="6314043" y="3144733"/>
              <a:ext cx="112176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15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Hispanic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800D9B-C54C-E865-D450-B603631B407E}"/>
                </a:ext>
              </a:extLst>
            </p:cNvPr>
            <p:cNvSpPr txBox="1"/>
            <p:nvPr/>
          </p:nvSpPr>
          <p:spPr>
            <a:xfrm rot="20650916">
              <a:off x="7025777" y="1494968"/>
              <a:ext cx="11217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5</a:t>
              </a:r>
              <a:r>
                <a:rPr lang="en-US" altLang="zh-CN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%</a:t>
              </a: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Black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A88F2E0-5A72-4E0A-6F01-9C602C34DC98}"/>
              </a:ext>
            </a:extLst>
          </p:cNvPr>
          <p:cNvSpPr/>
          <p:nvPr/>
        </p:nvSpPr>
        <p:spPr>
          <a:xfrm>
            <a:off x="7745429" y="5383104"/>
            <a:ext cx="509004" cy="89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2" descr="Story pin image">
            <a:extLst>
              <a:ext uri="{FF2B5EF4-FFF2-40B4-BE49-F238E27FC236}">
                <a16:creationId xmlns:a16="http://schemas.microsoft.com/office/drawing/2014/main" id="{14A32E76-83E0-94E0-E11F-60042EE3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509" y="-584759"/>
            <a:ext cx="385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8641BF-3928-030A-705B-8241EFC39149}"/>
              </a:ext>
            </a:extLst>
          </p:cNvPr>
          <p:cNvSpPr/>
          <p:nvPr/>
        </p:nvSpPr>
        <p:spPr>
          <a:xfrm>
            <a:off x="7888236" y="1555883"/>
            <a:ext cx="509004" cy="890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A0D795D-E2D8-B3C7-3443-C846AD533ABB}"/>
              </a:ext>
            </a:extLst>
          </p:cNvPr>
          <p:cNvSpPr/>
          <p:nvPr/>
        </p:nvSpPr>
        <p:spPr>
          <a:xfrm>
            <a:off x="2454978" y="0"/>
            <a:ext cx="134413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0D204E8-F4FF-6B60-3F26-99BA1C400B35}"/>
              </a:ext>
            </a:extLst>
          </p:cNvPr>
          <p:cNvSpPr/>
          <p:nvPr/>
        </p:nvSpPr>
        <p:spPr>
          <a:xfrm>
            <a:off x="7642674" y="0"/>
            <a:ext cx="168069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91ED8-3EDA-5DDF-61A3-ABAA7B9ACBF1}"/>
              </a:ext>
            </a:extLst>
          </p:cNvPr>
          <p:cNvCxnSpPr>
            <a:cxnSpLocks/>
          </p:cNvCxnSpPr>
          <p:nvPr/>
        </p:nvCxnSpPr>
        <p:spPr>
          <a:xfrm flipV="1">
            <a:off x="7602654" y="1693980"/>
            <a:ext cx="4452186" cy="121486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CBA10C-22C1-4769-2B61-ED06EF77292C}"/>
              </a:ext>
            </a:extLst>
          </p:cNvPr>
          <p:cNvCxnSpPr>
            <a:cxnSpLocks/>
          </p:cNvCxnSpPr>
          <p:nvPr/>
        </p:nvCxnSpPr>
        <p:spPr>
          <a:xfrm flipV="1">
            <a:off x="7586661" y="1081927"/>
            <a:ext cx="4419270" cy="117884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0179F9-0943-3D45-F74A-D916507B630C}"/>
              </a:ext>
            </a:extLst>
          </p:cNvPr>
          <p:cNvCxnSpPr>
            <a:cxnSpLocks/>
          </p:cNvCxnSpPr>
          <p:nvPr/>
        </p:nvCxnSpPr>
        <p:spPr>
          <a:xfrm flipV="1">
            <a:off x="7598566" y="-219440"/>
            <a:ext cx="1026320" cy="103366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E773ED-7FA5-46DE-A933-A08758ADBD6E}"/>
              </a:ext>
            </a:extLst>
          </p:cNvPr>
          <p:cNvCxnSpPr>
            <a:cxnSpLocks/>
          </p:cNvCxnSpPr>
          <p:nvPr/>
        </p:nvCxnSpPr>
        <p:spPr>
          <a:xfrm>
            <a:off x="7598566" y="5373751"/>
            <a:ext cx="1727182" cy="1603312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52F005-3E32-5847-9D4A-59B9CD3A4D9D}"/>
              </a:ext>
            </a:extLst>
          </p:cNvPr>
          <p:cNvCxnSpPr>
            <a:cxnSpLocks/>
          </p:cNvCxnSpPr>
          <p:nvPr/>
        </p:nvCxnSpPr>
        <p:spPr>
          <a:xfrm flipV="1">
            <a:off x="-539883" y="3124994"/>
            <a:ext cx="4376562" cy="121840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72C88D-6539-14CD-625C-73F7032F373A}"/>
              </a:ext>
            </a:extLst>
          </p:cNvPr>
          <p:cNvCxnSpPr>
            <a:cxnSpLocks/>
          </p:cNvCxnSpPr>
          <p:nvPr/>
        </p:nvCxnSpPr>
        <p:spPr>
          <a:xfrm flipV="1">
            <a:off x="-539883" y="3834606"/>
            <a:ext cx="4376562" cy="128005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1E12AE1D-02A3-1BE5-25F0-90934241BE1F}"/>
              </a:ext>
            </a:extLst>
          </p:cNvPr>
          <p:cNvSpPr/>
          <p:nvPr/>
        </p:nvSpPr>
        <p:spPr>
          <a:xfrm>
            <a:off x="3788129" y="0"/>
            <a:ext cx="3877563" cy="68580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D099BB-0658-8CEB-FB28-86EC60C438B4}"/>
              </a:ext>
            </a:extLst>
          </p:cNvPr>
          <p:cNvSpPr txBox="1"/>
          <p:nvPr/>
        </p:nvSpPr>
        <p:spPr>
          <a:xfrm>
            <a:off x="10582275" y="1555883"/>
            <a:ext cx="273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ICE BERG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874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CE06-367A-72DF-630A-AB739C86F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47% vs 14%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AF6B-6B4B-1172-4933-2E4E3245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cook</a:t>
            </a:r>
            <a:r>
              <a:rPr lang="zh-CN" altLang="en-US" dirty="0"/>
              <a:t> </a:t>
            </a:r>
            <a:r>
              <a:rPr lang="en-US" altLang="zh-CN" dirty="0"/>
              <a:t>county</a:t>
            </a:r>
            <a:r>
              <a:rPr lang="zh-CN" altLang="en-US" dirty="0"/>
              <a:t> </a:t>
            </a:r>
            <a:r>
              <a:rPr lang="en-US" altLang="zh-CN" dirty="0"/>
              <a:t>population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black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Latino</a:t>
            </a:r>
          </a:p>
          <a:p>
            <a:r>
              <a:rPr lang="en-US" altLang="zh-CN" dirty="0"/>
              <a:t>14% of them land on high-skilled tech jobs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train on the railway tracks&#10;&#10;Description automatically generated with medium confidence">
            <a:extLst>
              <a:ext uri="{FF2B5EF4-FFF2-40B4-BE49-F238E27FC236}">
                <a16:creationId xmlns:a16="http://schemas.microsoft.com/office/drawing/2014/main" id="{15F67AE0-290B-8278-271C-C3C15E556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6" b="9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42C3E4-E726-580C-4512-87529D154B63}"/>
              </a:ext>
            </a:extLst>
          </p:cNvPr>
          <p:cNvSpPr/>
          <p:nvPr/>
        </p:nvSpPr>
        <p:spPr>
          <a:xfrm>
            <a:off x="-1143000" y="2781300"/>
            <a:ext cx="11226800" cy="5435600"/>
          </a:xfrm>
          <a:custGeom>
            <a:avLst/>
            <a:gdLst>
              <a:gd name="connsiteX0" fmla="*/ 11226800 w 11226800"/>
              <a:gd name="connsiteY0" fmla="*/ 0 h 5435600"/>
              <a:gd name="connsiteX1" fmla="*/ 11226800 w 11226800"/>
              <a:gd name="connsiteY1" fmla="*/ 0 h 5435600"/>
              <a:gd name="connsiteX2" fmla="*/ 0 w 11226800"/>
              <a:gd name="connsiteY2" fmla="*/ 4165600 h 5435600"/>
              <a:gd name="connsiteX3" fmla="*/ 3251200 w 11226800"/>
              <a:gd name="connsiteY3" fmla="*/ 5435600 h 5435600"/>
              <a:gd name="connsiteX4" fmla="*/ 3238500 w 11226800"/>
              <a:gd name="connsiteY4" fmla="*/ 4318000 h 5435600"/>
              <a:gd name="connsiteX5" fmla="*/ 3416300 w 11226800"/>
              <a:gd name="connsiteY5" fmla="*/ 4064000 h 5435600"/>
              <a:gd name="connsiteX6" fmla="*/ 11214100 w 11226800"/>
              <a:gd name="connsiteY6" fmla="*/ 152400 h 5435600"/>
              <a:gd name="connsiteX7" fmla="*/ 11226800 w 11226800"/>
              <a:gd name="connsiteY7" fmla="*/ 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800" h="5435600">
                <a:moveTo>
                  <a:pt x="11226800" y="0"/>
                </a:moveTo>
                <a:lnTo>
                  <a:pt x="11226800" y="0"/>
                </a:lnTo>
                <a:lnTo>
                  <a:pt x="0" y="4165600"/>
                </a:lnTo>
                <a:lnTo>
                  <a:pt x="3251200" y="5435600"/>
                </a:lnTo>
                <a:lnTo>
                  <a:pt x="3238500" y="4318000"/>
                </a:lnTo>
                <a:lnTo>
                  <a:pt x="3416300" y="4064000"/>
                </a:lnTo>
                <a:lnTo>
                  <a:pt x="11214100" y="152400"/>
                </a:lnTo>
                <a:lnTo>
                  <a:pt x="112268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0A958E-543F-78AA-1276-6776BF8F5D9B}"/>
              </a:ext>
            </a:extLst>
          </p:cNvPr>
          <p:cNvSpPr/>
          <p:nvPr/>
        </p:nvSpPr>
        <p:spPr>
          <a:xfrm>
            <a:off x="5638800" y="3225800"/>
            <a:ext cx="5207000" cy="3886200"/>
          </a:xfrm>
          <a:custGeom>
            <a:avLst/>
            <a:gdLst>
              <a:gd name="connsiteX0" fmla="*/ 4660900 w 5207000"/>
              <a:gd name="connsiteY0" fmla="*/ 0 h 3886200"/>
              <a:gd name="connsiteX1" fmla="*/ 0 w 5207000"/>
              <a:gd name="connsiteY1" fmla="*/ 3873500 h 3886200"/>
              <a:gd name="connsiteX2" fmla="*/ 3225800 w 5207000"/>
              <a:gd name="connsiteY2" fmla="*/ 3886200 h 3886200"/>
              <a:gd name="connsiteX3" fmla="*/ 5207000 w 5207000"/>
              <a:gd name="connsiteY3" fmla="*/ 50800 h 3886200"/>
              <a:gd name="connsiteX4" fmla="*/ 4660900 w 5207000"/>
              <a:gd name="connsiteY4" fmla="*/ 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886200">
                <a:moveTo>
                  <a:pt x="4660900" y="0"/>
                </a:moveTo>
                <a:lnTo>
                  <a:pt x="0" y="3873500"/>
                </a:lnTo>
                <a:lnTo>
                  <a:pt x="3225800" y="3886200"/>
                </a:lnTo>
                <a:lnTo>
                  <a:pt x="5207000" y="50800"/>
                </a:lnTo>
                <a:lnTo>
                  <a:pt x="46609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07175DB-AC80-AA4A-0CFA-2478514ACB2B}"/>
              </a:ext>
            </a:extLst>
          </p:cNvPr>
          <p:cNvSpPr/>
          <p:nvPr/>
        </p:nvSpPr>
        <p:spPr>
          <a:xfrm>
            <a:off x="6273800" y="1739900"/>
            <a:ext cx="1257300" cy="2514600"/>
          </a:xfrm>
          <a:custGeom>
            <a:avLst/>
            <a:gdLst>
              <a:gd name="connsiteX0" fmla="*/ 0 w 1257300"/>
              <a:gd name="connsiteY0" fmla="*/ 4000500 h 4064000"/>
              <a:gd name="connsiteX1" fmla="*/ 0 w 1257300"/>
              <a:gd name="connsiteY1" fmla="*/ 0 h 4064000"/>
              <a:gd name="connsiteX2" fmla="*/ 1257300 w 1257300"/>
              <a:gd name="connsiteY2" fmla="*/ 0 h 4064000"/>
              <a:gd name="connsiteX3" fmla="*/ 1231900 w 1257300"/>
              <a:gd name="connsiteY3" fmla="*/ 4064000 h 4064000"/>
              <a:gd name="connsiteX4" fmla="*/ 0 w 1257300"/>
              <a:gd name="connsiteY4" fmla="*/ 4000500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4064000">
                <a:moveTo>
                  <a:pt x="0" y="4000500"/>
                </a:moveTo>
                <a:lnTo>
                  <a:pt x="0" y="0"/>
                </a:lnTo>
                <a:lnTo>
                  <a:pt x="1257300" y="0"/>
                </a:lnTo>
                <a:lnTo>
                  <a:pt x="1231900" y="4064000"/>
                </a:lnTo>
                <a:lnTo>
                  <a:pt x="0" y="4000500"/>
                </a:lnTo>
                <a:close/>
              </a:path>
            </a:pathLst>
          </a:custGeom>
          <a:solidFill>
            <a:srgbClr val="30EA4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B98DC-0D3C-4A2F-C95C-F798911BA448}"/>
              </a:ext>
            </a:extLst>
          </p:cNvPr>
          <p:cNvSpPr txBox="1"/>
          <p:nvPr/>
        </p:nvSpPr>
        <p:spPr>
          <a:xfrm>
            <a:off x="6273800" y="2120037"/>
            <a:ext cx="14628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47%</a:t>
            </a:r>
            <a:r>
              <a:rPr lang="en-US" altLang="zh-CN" sz="4000" dirty="0">
                <a:latin typeface="Bauer Bodoni Std Black" panose="02070903080706020303" pitchFamily="18" charset="0"/>
              </a:rPr>
              <a:t> </a:t>
            </a:r>
          </a:p>
          <a:p>
            <a:r>
              <a:rPr lang="en-US" altLang="zh-CN" sz="1100" dirty="0">
                <a:latin typeface="Bauer Bodoni Std Black" panose="02070903080706020303" pitchFamily="18" charset="0"/>
              </a:rPr>
              <a:t>high school graduates</a:t>
            </a:r>
          </a:p>
          <a:p>
            <a:r>
              <a:rPr lang="en-US" altLang="zh-CN" sz="1100" dirty="0">
                <a:latin typeface="Bauer Bodoni Std Black" panose="02070903080706020303" pitchFamily="18" charset="0"/>
              </a:rPr>
              <a:t>are Black and Latino</a:t>
            </a:r>
          </a:p>
          <a:p>
            <a:endParaRPr lang="zh-CN" altLang="en-US" sz="1400" dirty="0">
              <a:latin typeface="Bauer Bodoni Std Black" panose="02070903080706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856C0D-76F9-F4AB-3AC5-AD27529289E0}"/>
              </a:ext>
            </a:extLst>
          </p:cNvPr>
          <p:cNvGrpSpPr/>
          <p:nvPr/>
        </p:nvGrpSpPr>
        <p:grpSpPr>
          <a:xfrm>
            <a:off x="9616684" y="2227253"/>
            <a:ext cx="1356115" cy="1600200"/>
            <a:chOff x="10030696" y="1003300"/>
            <a:chExt cx="1468076" cy="25146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9D0A3D5-A66A-891E-90B7-0365E64D8EAE}"/>
                </a:ext>
              </a:extLst>
            </p:cNvPr>
            <p:cNvSpPr/>
            <p:nvPr/>
          </p:nvSpPr>
          <p:spPr>
            <a:xfrm>
              <a:off x="10030696" y="1003300"/>
              <a:ext cx="1081305" cy="2514600"/>
            </a:xfrm>
            <a:custGeom>
              <a:avLst/>
              <a:gdLst>
                <a:gd name="connsiteX0" fmla="*/ 0 w 1257300"/>
                <a:gd name="connsiteY0" fmla="*/ 4000500 h 4064000"/>
                <a:gd name="connsiteX1" fmla="*/ 0 w 1257300"/>
                <a:gd name="connsiteY1" fmla="*/ 0 h 4064000"/>
                <a:gd name="connsiteX2" fmla="*/ 1257300 w 1257300"/>
                <a:gd name="connsiteY2" fmla="*/ 0 h 4064000"/>
                <a:gd name="connsiteX3" fmla="*/ 1231900 w 1257300"/>
                <a:gd name="connsiteY3" fmla="*/ 4064000 h 4064000"/>
                <a:gd name="connsiteX4" fmla="*/ 0 w 1257300"/>
                <a:gd name="connsiteY4" fmla="*/ 4000500 h 406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4064000">
                  <a:moveTo>
                    <a:pt x="0" y="4000500"/>
                  </a:moveTo>
                  <a:lnTo>
                    <a:pt x="0" y="0"/>
                  </a:lnTo>
                  <a:lnTo>
                    <a:pt x="1257300" y="0"/>
                  </a:lnTo>
                  <a:lnTo>
                    <a:pt x="1231900" y="4064000"/>
                  </a:lnTo>
                  <a:lnTo>
                    <a:pt x="0" y="4000500"/>
                  </a:lnTo>
                  <a:close/>
                </a:path>
              </a:pathLst>
            </a:custGeom>
            <a:solidFill>
              <a:srgbClr val="30EA4B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5A4055-EE16-2928-BF94-5399B9B06792}"/>
                </a:ext>
              </a:extLst>
            </p:cNvPr>
            <p:cNvSpPr txBox="1"/>
            <p:nvPr/>
          </p:nvSpPr>
          <p:spPr>
            <a:xfrm>
              <a:off x="10035968" y="1118707"/>
              <a:ext cx="1462804" cy="1209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Bauer Bodoni Std Black" panose="02070903080706020303" pitchFamily="18" charset="0"/>
                </a:rPr>
                <a:t>22% </a:t>
              </a:r>
            </a:p>
            <a:p>
              <a:endParaRPr lang="zh-CN" altLang="en-US" sz="1600" dirty="0">
                <a:latin typeface="Bauer Bodoni Std Black" panose="02070903080706020303" pitchFamily="18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7FC42A4-F05A-DDDC-7E10-E3C043F91387}"/>
              </a:ext>
            </a:extLst>
          </p:cNvPr>
          <p:cNvSpPr txBox="1"/>
          <p:nvPr/>
        </p:nvSpPr>
        <p:spPr>
          <a:xfrm>
            <a:off x="272712" y="759341"/>
            <a:ext cx="214697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Speed it up</a:t>
            </a: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high-tech job hiring inclusion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71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rain on the railway tracks&#10;&#10;Description automatically generated with medium confidence">
            <a:extLst>
              <a:ext uri="{FF2B5EF4-FFF2-40B4-BE49-F238E27FC236}">
                <a16:creationId xmlns:a16="http://schemas.microsoft.com/office/drawing/2014/main" id="{15F67AE0-290B-8278-271C-C3C15E556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6" b="94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42C3E4-E726-580C-4512-87529D154B63}"/>
              </a:ext>
            </a:extLst>
          </p:cNvPr>
          <p:cNvSpPr/>
          <p:nvPr/>
        </p:nvSpPr>
        <p:spPr>
          <a:xfrm>
            <a:off x="-1143000" y="2781300"/>
            <a:ext cx="11226800" cy="5435600"/>
          </a:xfrm>
          <a:custGeom>
            <a:avLst/>
            <a:gdLst>
              <a:gd name="connsiteX0" fmla="*/ 11226800 w 11226800"/>
              <a:gd name="connsiteY0" fmla="*/ 0 h 5435600"/>
              <a:gd name="connsiteX1" fmla="*/ 11226800 w 11226800"/>
              <a:gd name="connsiteY1" fmla="*/ 0 h 5435600"/>
              <a:gd name="connsiteX2" fmla="*/ 0 w 11226800"/>
              <a:gd name="connsiteY2" fmla="*/ 4165600 h 5435600"/>
              <a:gd name="connsiteX3" fmla="*/ 3251200 w 11226800"/>
              <a:gd name="connsiteY3" fmla="*/ 5435600 h 5435600"/>
              <a:gd name="connsiteX4" fmla="*/ 3238500 w 11226800"/>
              <a:gd name="connsiteY4" fmla="*/ 4318000 h 5435600"/>
              <a:gd name="connsiteX5" fmla="*/ 3416300 w 11226800"/>
              <a:gd name="connsiteY5" fmla="*/ 4064000 h 5435600"/>
              <a:gd name="connsiteX6" fmla="*/ 11214100 w 11226800"/>
              <a:gd name="connsiteY6" fmla="*/ 152400 h 5435600"/>
              <a:gd name="connsiteX7" fmla="*/ 11226800 w 11226800"/>
              <a:gd name="connsiteY7" fmla="*/ 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26800" h="5435600">
                <a:moveTo>
                  <a:pt x="11226800" y="0"/>
                </a:moveTo>
                <a:lnTo>
                  <a:pt x="11226800" y="0"/>
                </a:lnTo>
                <a:lnTo>
                  <a:pt x="0" y="4165600"/>
                </a:lnTo>
                <a:lnTo>
                  <a:pt x="3251200" y="5435600"/>
                </a:lnTo>
                <a:lnTo>
                  <a:pt x="3238500" y="4318000"/>
                </a:lnTo>
                <a:lnTo>
                  <a:pt x="3416300" y="4064000"/>
                </a:lnTo>
                <a:lnTo>
                  <a:pt x="11214100" y="152400"/>
                </a:lnTo>
                <a:lnTo>
                  <a:pt x="112268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90A958E-543F-78AA-1276-6776BF8F5D9B}"/>
              </a:ext>
            </a:extLst>
          </p:cNvPr>
          <p:cNvSpPr/>
          <p:nvPr/>
        </p:nvSpPr>
        <p:spPr>
          <a:xfrm>
            <a:off x="5638800" y="3225800"/>
            <a:ext cx="5207000" cy="3886200"/>
          </a:xfrm>
          <a:custGeom>
            <a:avLst/>
            <a:gdLst>
              <a:gd name="connsiteX0" fmla="*/ 4660900 w 5207000"/>
              <a:gd name="connsiteY0" fmla="*/ 0 h 3886200"/>
              <a:gd name="connsiteX1" fmla="*/ 0 w 5207000"/>
              <a:gd name="connsiteY1" fmla="*/ 3873500 h 3886200"/>
              <a:gd name="connsiteX2" fmla="*/ 3225800 w 5207000"/>
              <a:gd name="connsiteY2" fmla="*/ 3886200 h 3886200"/>
              <a:gd name="connsiteX3" fmla="*/ 5207000 w 5207000"/>
              <a:gd name="connsiteY3" fmla="*/ 50800 h 3886200"/>
              <a:gd name="connsiteX4" fmla="*/ 4660900 w 5207000"/>
              <a:gd name="connsiteY4" fmla="*/ 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7000" h="3886200">
                <a:moveTo>
                  <a:pt x="4660900" y="0"/>
                </a:moveTo>
                <a:lnTo>
                  <a:pt x="0" y="3873500"/>
                </a:lnTo>
                <a:lnTo>
                  <a:pt x="3225800" y="3886200"/>
                </a:lnTo>
                <a:lnTo>
                  <a:pt x="5207000" y="50800"/>
                </a:lnTo>
                <a:lnTo>
                  <a:pt x="46609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07175DB-AC80-AA4A-0CFA-2478514ACB2B}"/>
              </a:ext>
            </a:extLst>
          </p:cNvPr>
          <p:cNvSpPr/>
          <p:nvPr/>
        </p:nvSpPr>
        <p:spPr>
          <a:xfrm>
            <a:off x="13045906" y="3107611"/>
            <a:ext cx="1257300" cy="2514600"/>
          </a:xfrm>
          <a:custGeom>
            <a:avLst/>
            <a:gdLst>
              <a:gd name="connsiteX0" fmla="*/ 0 w 1257300"/>
              <a:gd name="connsiteY0" fmla="*/ 4000500 h 4064000"/>
              <a:gd name="connsiteX1" fmla="*/ 0 w 1257300"/>
              <a:gd name="connsiteY1" fmla="*/ 0 h 4064000"/>
              <a:gd name="connsiteX2" fmla="*/ 1257300 w 1257300"/>
              <a:gd name="connsiteY2" fmla="*/ 0 h 4064000"/>
              <a:gd name="connsiteX3" fmla="*/ 1231900 w 1257300"/>
              <a:gd name="connsiteY3" fmla="*/ 4064000 h 4064000"/>
              <a:gd name="connsiteX4" fmla="*/ 0 w 1257300"/>
              <a:gd name="connsiteY4" fmla="*/ 4000500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4064000">
                <a:moveTo>
                  <a:pt x="0" y="4000500"/>
                </a:moveTo>
                <a:lnTo>
                  <a:pt x="0" y="0"/>
                </a:lnTo>
                <a:lnTo>
                  <a:pt x="1257300" y="0"/>
                </a:lnTo>
                <a:lnTo>
                  <a:pt x="1231900" y="4064000"/>
                </a:lnTo>
                <a:lnTo>
                  <a:pt x="0" y="4000500"/>
                </a:lnTo>
                <a:close/>
              </a:path>
            </a:pathLst>
          </a:custGeom>
          <a:solidFill>
            <a:srgbClr val="30EA4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D0A3D5-A66A-891E-90B7-0365E64D8EAE}"/>
              </a:ext>
            </a:extLst>
          </p:cNvPr>
          <p:cNvSpPr/>
          <p:nvPr/>
        </p:nvSpPr>
        <p:spPr>
          <a:xfrm>
            <a:off x="16388790" y="3594964"/>
            <a:ext cx="998841" cy="1600200"/>
          </a:xfrm>
          <a:custGeom>
            <a:avLst/>
            <a:gdLst>
              <a:gd name="connsiteX0" fmla="*/ 0 w 1257300"/>
              <a:gd name="connsiteY0" fmla="*/ 4000500 h 4064000"/>
              <a:gd name="connsiteX1" fmla="*/ 0 w 1257300"/>
              <a:gd name="connsiteY1" fmla="*/ 0 h 4064000"/>
              <a:gd name="connsiteX2" fmla="*/ 1257300 w 1257300"/>
              <a:gd name="connsiteY2" fmla="*/ 0 h 4064000"/>
              <a:gd name="connsiteX3" fmla="*/ 1231900 w 1257300"/>
              <a:gd name="connsiteY3" fmla="*/ 4064000 h 4064000"/>
              <a:gd name="connsiteX4" fmla="*/ 0 w 1257300"/>
              <a:gd name="connsiteY4" fmla="*/ 4000500 h 40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7300" h="4064000">
                <a:moveTo>
                  <a:pt x="0" y="4000500"/>
                </a:moveTo>
                <a:lnTo>
                  <a:pt x="0" y="0"/>
                </a:lnTo>
                <a:lnTo>
                  <a:pt x="1257300" y="0"/>
                </a:lnTo>
                <a:lnTo>
                  <a:pt x="1231900" y="4064000"/>
                </a:lnTo>
                <a:lnTo>
                  <a:pt x="0" y="4000500"/>
                </a:lnTo>
                <a:close/>
              </a:path>
            </a:pathLst>
          </a:custGeom>
          <a:solidFill>
            <a:srgbClr val="30EA4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C42A4-F05A-DDDC-7E10-E3C043F91387}"/>
              </a:ext>
            </a:extLst>
          </p:cNvPr>
          <p:cNvSpPr txBox="1"/>
          <p:nvPr/>
        </p:nvSpPr>
        <p:spPr>
          <a:xfrm>
            <a:off x="272712" y="759341"/>
            <a:ext cx="214697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Speed it up</a:t>
            </a:r>
          </a:p>
          <a:p>
            <a:endParaRPr lang="en-US" altLang="zh-CN" sz="36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2400" dirty="0">
                <a:solidFill>
                  <a:srgbClr val="30EA4B"/>
                </a:solidFill>
                <a:latin typeface="Bauer Bodoni Std Black" panose="02070903080706020303" pitchFamily="18" charset="0"/>
              </a:rPr>
              <a:t>of high-tech job hiring inclusion</a:t>
            </a:r>
            <a:endParaRPr lang="en-US" altLang="zh-CN" sz="2800" dirty="0">
              <a:solidFill>
                <a:srgbClr val="30EA4B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endParaRPr lang="en-US" altLang="zh-CN" sz="2800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Chicago needs to ensure 9100 more Black and Latino 8th graders meet math proficiency standards to close the gap</a:t>
            </a:r>
          </a:p>
          <a:p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D63D7A3-0D26-C551-63D2-09155E71174C}"/>
              </a:ext>
            </a:extLst>
          </p:cNvPr>
          <p:cNvSpPr/>
          <p:nvPr/>
        </p:nvSpPr>
        <p:spPr>
          <a:xfrm>
            <a:off x="10042651" y="1886880"/>
            <a:ext cx="996824" cy="1291294"/>
          </a:xfrm>
          <a:custGeom>
            <a:avLst/>
            <a:gdLst>
              <a:gd name="connsiteX0" fmla="*/ 3446 w 996824"/>
              <a:gd name="connsiteY0" fmla="*/ 126863 h 1291294"/>
              <a:gd name="connsiteX1" fmla="*/ 3555 w 996824"/>
              <a:gd name="connsiteY1" fmla="*/ 126888 h 1291294"/>
              <a:gd name="connsiteX2" fmla="*/ 1908 w 996824"/>
              <a:gd name="connsiteY2" fmla="*/ 127656 h 1291294"/>
              <a:gd name="connsiteX3" fmla="*/ 3446 w 996824"/>
              <a:gd name="connsiteY3" fmla="*/ 126863 h 1291294"/>
              <a:gd name="connsiteX4" fmla="*/ 570828 w 996824"/>
              <a:gd name="connsiteY4" fmla="*/ 607 h 1291294"/>
              <a:gd name="connsiteX5" fmla="*/ 666624 w 996824"/>
              <a:gd name="connsiteY5" fmla="*/ 8594 h 1291294"/>
              <a:gd name="connsiteX6" fmla="*/ 996824 w 996824"/>
              <a:gd name="connsiteY6" fmla="*/ 126069 h 1291294"/>
              <a:gd name="connsiteX7" fmla="*/ 996824 w 996824"/>
              <a:gd name="connsiteY7" fmla="*/ 1021419 h 1291294"/>
              <a:gd name="connsiteX8" fmla="*/ 864847 w 996824"/>
              <a:gd name="connsiteY8" fmla="*/ 1291294 h 1291294"/>
              <a:gd name="connsiteX9" fmla="*/ 8605 w 996824"/>
              <a:gd name="connsiteY9" fmla="*/ 1291294 h 1291294"/>
              <a:gd name="connsiteX10" fmla="*/ 8605 w 996824"/>
              <a:gd name="connsiteY10" fmla="*/ 128084 h 1291294"/>
              <a:gd name="connsiteX11" fmla="*/ 3555 w 996824"/>
              <a:gd name="connsiteY11" fmla="*/ 126888 h 1291294"/>
              <a:gd name="connsiteX12" fmla="*/ 18924 w 996824"/>
              <a:gd name="connsiteY12" fmla="*/ 119719 h 1291294"/>
              <a:gd name="connsiteX13" fmla="*/ 279274 w 996824"/>
              <a:gd name="connsiteY13" fmla="*/ 21294 h 1291294"/>
              <a:gd name="connsiteX14" fmla="*/ 570828 w 996824"/>
              <a:gd name="connsiteY14" fmla="*/ 607 h 129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6824" h="1291294">
                <a:moveTo>
                  <a:pt x="3446" y="126863"/>
                </a:moveTo>
                <a:lnTo>
                  <a:pt x="3555" y="126888"/>
                </a:lnTo>
                <a:lnTo>
                  <a:pt x="1908" y="127656"/>
                </a:lnTo>
                <a:cubicBezTo>
                  <a:pt x="-953" y="127987"/>
                  <a:pt x="-721" y="126863"/>
                  <a:pt x="3446" y="126863"/>
                </a:cubicBezTo>
                <a:close/>
                <a:moveTo>
                  <a:pt x="570828" y="607"/>
                </a:moveTo>
                <a:cubicBezTo>
                  <a:pt x="604314" y="1682"/>
                  <a:pt x="636726" y="4228"/>
                  <a:pt x="666624" y="8594"/>
                </a:cubicBezTo>
                <a:cubicBezTo>
                  <a:pt x="786216" y="26057"/>
                  <a:pt x="980949" y="101727"/>
                  <a:pt x="996824" y="126069"/>
                </a:cubicBezTo>
                <a:lnTo>
                  <a:pt x="996824" y="1021419"/>
                </a:lnTo>
                <a:lnTo>
                  <a:pt x="864847" y="1291294"/>
                </a:lnTo>
                <a:lnTo>
                  <a:pt x="8605" y="1291294"/>
                </a:lnTo>
                <a:lnTo>
                  <a:pt x="8605" y="128084"/>
                </a:lnTo>
                <a:lnTo>
                  <a:pt x="3555" y="126888"/>
                </a:lnTo>
                <a:lnTo>
                  <a:pt x="18924" y="119719"/>
                </a:lnTo>
                <a:cubicBezTo>
                  <a:pt x="51732" y="96436"/>
                  <a:pt x="171324" y="39815"/>
                  <a:pt x="279274" y="21294"/>
                </a:cubicBezTo>
                <a:cubicBezTo>
                  <a:pt x="360237" y="7403"/>
                  <a:pt x="470369" y="-2618"/>
                  <a:pt x="570828" y="607"/>
                </a:cubicBezTo>
                <a:close/>
              </a:path>
            </a:pathLst>
          </a:custGeom>
          <a:solidFill>
            <a:srgbClr val="30EA4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9BCD279-7245-83DE-7382-4CFA5FC306CE}"/>
              </a:ext>
            </a:extLst>
          </p:cNvPr>
          <p:cNvSpPr/>
          <p:nvPr/>
        </p:nvSpPr>
        <p:spPr>
          <a:xfrm>
            <a:off x="5638800" y="1627545"/>
            <a:ext cx="2067624" cy="2675811"/>
          </a:xfrm>
          <a:custGeom>
            <a:avLst/>
            <a:gdLst>
              <a:gd name="connsiteX0" fmla="*/ 7141 w 2067624"/>
              <a:gd name="connsiteY0" fmla="*/ 262884 h 2675811"/>
              <a:gd name="connsiteX1" fmla="*/ 8835 w 2067624"/>
              <a:gd name="connsiteY1" fmla="*/ 263096 h 2675811"/>
              <a:gd name="connsiteX2" fmla="*/ 3954 w 2067624"/>
              <a:gd name="connsiteY2" fmla="*/ 264529 h 2675811"/>
              <a:gd name="connsiteX3" fmla="*/ 7141 w 2067624"/>
              <a:gd name="connsiteY3" fmla="*/ 262884 h 2675811"/>
              <a:gd name="connsiteX4" fmla="*/ 1803150 w 2067624"/>
              <a:gd name="connsiteY4" fmla="*/ 260565 h 2675811"/>
              <a:gd name="connsiteX5" fmla="*/ 1792708 w 2067624"/>
              <a:gd name="connsiteY5" fmla="*/ 261239 h 2675811"/>
              <a:gd name="connsiteX6" fmla="*/ 1823887 w 2067624"/>
              <a:gd name="connsiteY6" fmla="*/ 261239 h 2675811"/>
              <a:gd name="connsiteX7" fmla="*/ 1182867 w 2067624"/>
              <a:gd name="connsiteY7" fmla="*/ 1257 h 2675811"/>
              <a:gd name="connsiteX8" fmla="*/ 1381374 w 2067624"/>
              <a:gd name="connsiteY8" fmla="*/ 17808 h 2675811"/>
              <a:gd name="connsiteX9" fmla="*/ 2055229 w 2067624"/>
              <a:gd name="connsiteY9" fmla="*/ 250591 h 2675811"/>
              <a:gd name="connsiteX10" fmla="*/ 2065612 w 2067624"/>
              <a:gd name="connsiteY10" fmla="*/ 261239 h 2675811"/>
              <a:gd name="connsiteX11" fmla="*/ 2065612 w 2067624"/>
              <a:gd name="connsiteY11" fmla="*/ 261239 h 2675811"/>
              <a:gd name="connsiteX12" fmla="*/ 2065612 w 2067624"/>
              <a:gd name="connsiteY12" fmla="*/ 261239 h 2675811"/>
              <a:gd name="connsiteX13" fmla="*/ 2067108 w 2067624"/>
              <a:gd name="connsiteY13" fmla="*/ 268856 h 2675811"/>
              <a:gd name="connsiteX14" fmla="*/ 2065612 w 2067624"/>
              <a:gd name="connsiteY14" fmla="*/ 269753 h 2675811"/>
              <a:gd name="connsiteX15" fmla="*/ 2065612 w 2067624"/>
              <a:gd name="connsiteY15" fmla="*/ 2116578 h 2675811"/>
              <a:gd name="connsiteX16" fmla="*/ 1792130 w 2067624"/>
              <a:gd name="connsiteY16" fmla="*/ 2675811 h 2675811"/>
              <a:gd name="connsiteX17" fmla="*/ 17831 w 2067624"/>
              <a:gd name="connsiteY17" fmla="*/ 2675811 h 2675811"/>
              <a:gd name="connsiteX18" fmla="*/ 17831 w 2067624"/>
              <a:gd name="connsiteY18" fmla="*/ 264223 h 2675811"/>
              <a:gd name="connsiteX19" fmla="*/ 8835 w 2067624"/>
              <a:gd name="connsiteY19" fmla="*/ 263096 h 2675811"/>
              <a:gd name="connsiteX20" fmla="*/ 17434 w 2067624"/>
              <a:gd name="connsiteY20" fmla="*/ 260571 h 2675811"/>
              <a:gd name="connsiteX21" fmla="*/ 39214 w 2067624"/>
              <a:gd name="connsiteY21" fmla="*/ 248081 h 2675811"/>
              <a:gd name="connsiteX22" fmla="*/ 578710 w 2067624"/>
              <a:gd name="connsiteY22" fmla="*/ 44125 h 2675811"/>
              <a:gd name="connsiteX23" fmla="*/ 1182867 w 2067624"/>
              <a:gd name="connsiteY23" fmla="*/ 1257 h 26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67624" h="2675811">
                <a:moveTo>
                  <a:pt x="7141" y="262884"/>
                </a:moveTo>
                <a:lnTo>
                  <a:pt x="8835" y="263096"/>
                </a:lnTo>
                <a:lnTo>
                  <a:pt x="3954" y="264529"/>
                </a:lnTo>
                <a:cubicBezTo>
                  <a:pt x="-1974" y="265214"/>
                  <a:pt x="-1494" y="262884"/>
                  <a:pt x="7141" y="262884"/>
                </a:cubicBezTo>
                <a:close/>
                <a:moveTo>
                  <a:pt x="1803150" y="260565"/>
                </a:moveTo>
                <a:lnTo>
                  <a:pt x="1792708" y="261239"/>
                </a:lnTo>
                <a:lnTo>
                  <a:pt x="1823887" y="261239"/>
                </a:lnTo>
                <a:close/>
                <a:moveTo>
                  <a:pt x="1182867" y="1257"/>
                </a:moveTo>
                <a:cubicBezTo>
                  <a:pt x="1252257" y="3485"/>
                  <a:pt x="1319420" y="8762"/>
                  <a:pt x="1381374" y="17808"/>
                </a:cubicBezTo>
                <a:cubicBezTo>
                  <a:pt x="1613703" y="51734"/>
                  <a:pt x="1982884" y="191669"/>
                  <a:pt x="2055229" y="250591"/>
                </a:cubicBezTo>
                <a:lnTo>
                  <a:pt x="2065612" y="261239"/>
                </a:lnTo>
                <a:lnTo>
                  <a:pt x="2065612" y="261239"/>
                </a:lnTo>
                <a:lnTo>
                  <a:pt x="2065612" y="261239"/>
                </a:lnTo>
                <a:cubicBezTo>
                  <a:pt x="2067668" y="264392"/>
                  <a:pt x="2068114" y="266898"/>
                  <a:pt x="2067108" y="268856"/>
                </a:cubicBezTo>
                <a:lnTo>
                  <a:pt x="2065612" y="269753"/>
                </a:lnTo>
                <a:lnTo>
                  <a:pt x="2065612" y="2116578"/>
                </a:lnTo>
                <a:lnTo>
                  <a:pt x="1792130" y="2675811"/>
                </a:lnTo>
                <a:lnTo>
                  <a:pt x="17831" y="2675811"/>
                </a:lnTo>
                <a:lnTo>
                  <a:pt x="17831" y="264223"/>
                </a:lnTo>
                <a:lnTo>
                  <a:pt x="8835" y="263096"/>
                </a:lnTo>
                <a:lnTo>
                  <a:pt x="17434" y="260571"/>
                </a:lnTo>
                <a:cubicBezTo>
                  <a:pt x="23383" y="258053"/>
                  <a:pt x="30716" y="254112"/>
                  <a:pt x="39214" y="248081"/>
                </a:cubicBezTo>
                <a:cubicBezTo>
                  <a:pt x="107199" y="199834"/>
                  <a:pt x="355017" y="82504"/>
                  <a:pt x="578710" y="44125"/>
                </a:cubicBezTo>
                <a:cubicBezTo>
                  <a:pt x="746480" y="15341"/>
                  <a:pt x="974696" y="-5425"/>
                  <a:pt x="1182867" y="1257"/>
                </a:cubicBezTo>
                <a:close/>
              </a:path>
            </a:pathLst>
          </a:custGeom>
          <a:solidFill>
            <a:srgbClr val="30EA4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FB98DC-0D3C-4A2F-C95C-F798911BA448}"/>
              </a:ext>
            </a:extLst>
          </p:cNvPr>
          <p:cNvSpPr txBox="1"/>
          <p:nvPr/>
        </p:nvSpPr>
        <p:spPr>
          <a:xfrm>
            <a:off x="5736970" y="1980565"/>
            <a:ext cx="187128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47% 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high school graduates</a:t>
            </a: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are Black and Latino</a:t>
            </a:r>
          </a:p>
          <a:p>
            <a:pPr algn="ctr"/>
            <a:endParaRPr lang="zh-CN" altLang="en-US" dirty="0">
              <a:solidFill>
                <a:schemeClr val="bg1"/>
              </a:solidFill>
              <a:latin typeface="Bauer Bodoni Std Black" panose="02070903080706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5A4055-EE16-2928-BF94-5399B9B06792}"/>
              </a:ext>
            </a:extLst>
          </p:cNvPr>
          <p:cNvSpPr txBox="1"/>
          <p:nvPr/>
        </p:nvSpPr>
        <p:spPr>
          <a:xfrm>
            <a:off x="9921242" y="2047191"/>
            <a:ext cx="13512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Bauer Bodoni Std Black" panose="02070903080706020303" pitchFamily="18" charset="0"/>
              </a:rPr>
              <a:t>22% </a:t>
            </a:r>
          </a:p>
          <a:p>
            <a:pPr algn="ctr"/>
            <a:endParaRPr lang="zh-CN" altLang="en-US" sz="1600" dirty="0">
              <a:latin typeface="Bauer Bodoni Std Black" panose="02070903080706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572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1916</Words>
  <Application>Microsoft Office PowerPoint</Application>
  <PresentationFormat>Widescreen</PresentationFormat>
  <Paragraphs>526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Proxima Nova</vt:lpstr>
      <vt:lpstr>等线</vt:lpstr>
      <vt:lpstr>等线 Light</vt:lpstr>
      <vt:lpstr>Arial</vt:lpstr>
      <vt:lpstr>Bahnschrift SemiLight Condensed</vt:lpstr>
      <vt:lpstr>Bauer Bodoni Std Black</vt:lpstr>
      <vt:lpstr>ITC Officina Sans Std Book</vt:lpstr>
      <vt:lpstr>Times LT Std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47% vs 14%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47% vs 14%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42% vs 22%</vt:lpstr>
      <vt:lpstr>PowerPoint Presentation</vt:lpstr>
      <vt:lpstr>42% vs 22%</vt:lpstr>
      <vt:lpstr>42% vs 22%</vt:lpstr>
      <vt:lpstr>9000+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5000+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5000+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42% vs 22%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 Zheng</dc:creator>
  <cp:lastModifiedBy>Zhang Zheng</cp:lastModifiedBy>
  <cp:revision>19</cp:revision>
  <dcterms:created xsi:type="dcterms:W3CDTF">2022-09-23T16:35:52Z</dcterms:created>
  <dcterms:modified xsi:type="dcterms:W3CDTF">2022-10-04T18:21:53Z</dcterms:modified>
</cp:coreProperties>
</file>